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Lst>
  <p:sldSz cy="5143500" cx="9144000"/>
  <p:notesSz cx="6858000" cy="9144000"/>
  <p:embeddedFontLst>
    <p:embeddedFont>
      <p:font typeface="Muli"/>
      <p:regular r:id="rId28"/>
      <p:bold r:id="rId29"/>
      <p:italic r:id="rId30"/>
      <p:boldItalic r:id="rId31"/>
    </p:embeddedFont>
    <p:embeddedFont>
      <p:font typeface="Nixie One"/>
      <p:regular r:id="rId32"/>
    </p:embeddedFont>
    <p:embeddedFont>
      <p:font typeface="Open Sans"/>
      <p:regular r:id="rId33"/>
      <p:bold r:id="rId34"/>
      <p:italic r:id="rId35"/>
      <p:boldItalic r:id="rId3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font" Target="fonts/Muli-regular.fntdata"/><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Muli-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Muli-boldItalic.fntdata"/><Relationship Id="rId30" Type="http://schemas.openxmlformats.org/officeDocument/2006/relationships/font" Target="fonts/Muli-italic.fntdata"/><Relationship Id="rId11" Type="http://schemas.openxmlformats.org/officeDocument/2006/relationships/slide" Target="slides/slide6.xml"/><Relationship Id="rId33" Type="http://schemas.openxmlformats.org/officeDocument/2006/relationships/font" Target="fonts/OpenSans-regular.fntdata"/><Relationship Id="rId10" Type="http://schemas.openxmlformats.org/officeDocument/2006/relationships/slide" Target="slides/slide5.xml"/><Relationship Id="rId32" Type="http://schemas.openxmlformats.org/officeDocument/2006/relationships/font" Target="fonts/NixieOne-regular.fntdata"/><Relationship Id="rId13" Type="http://schemas.openxmlformats.org/officeDocument/2006/relationships/slide" Target="slides/slide8.xml"/><Relationship Id="rId35" Type="http://schemas.openxmlformats.org/officeDocument/2006/relationships/font" Target="fonts/OpenSans-italic.fntdata"/><Relationship Id="rId12" Type="http://schemas.openxmlformats.org/officeDocument/2006/relationships/slide" Target="slides/slide7.xml"/><Relationship Id="rId34" Type="http://schemas.openxmlformats.org/officeDocument/2006/relationships/font" Target="fonts/OpenSans-bold.fntdata"/><Relationship Id="rId15" Type="http://schemas.openxmlformats.org/officeDocument/2006/relationships/slide" Target="slides/slide10.xml"/><Relationship Id="rId14" Type="http://schemas.openxmlformats.org/officeDocument/2006/relationships/slide" Target="slides/slide9.xml"/><Relationship Id="rId36" Type="http://schemas.openxmlformats.org/officeDocument/2006/relationships/font" Target="fonts/OpenSans-bold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16" name="Shape 1416"/>
        <p:cNvGrpSpPr/>
        <p:nvPr/>
      </p:nvGrpSpPr>
      <p:grpSpPr>
        <a:xfrm>
          <a:off x="0" y="0"/>
          <a:ext cx="0" cy="0"/>
          <a:chOff x="0" y="0"/>
          <a:chExt cx="0" cy="0"/>
        </a:xfrm>
      </p:grpSpPr>
      <p:sp>
        <p:nvSpPr>
          <p:cNvPr id="1417" name="Google Shape;1417;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418" name="Google Shape;1418;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Hello everyone, this is team invincibles. How’s everyone doing today? Today we are going to present our analysis and results of tropical atmosphere ocean dataset.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90" name="Shape 1490"/>
        <p:cNvGrpSpPr/>
        <p:nvPr/>
      </p:nvGrpSpPr>
      <p:grpSpPr>
        <a:xfrm>
          <a:off x="0" y="0"/>
          <a:ext cx="0" cy="0"/>
          <a:chOff x="0" y="0"/>
          <a:chExt cx="0" cy="0"/>
        </a:xfrm>
      </p:grpSpPr>
      <p:sp>
        <p:nvSpPr>
          <p:cNvPr id="1491" name="Google Shape;1491;g74a53694e1_0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2" name="Google Shape;1492;g74a53694e1_0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99" name="Shape 1499"/>
        <p:cNvGrpSpPr/>
        <p:nvPr/>
      </p:nvGrpSpPr>
      <p:grpSpPr>
        <a:xfrm>
          <a:off x="0" y="0"/>
          <a:ext cx="0" cy="0"/>
          <a:chOff x="0" y="0"/>
          <a:chExt cx="0" cy="0"/>
        </a:xfrm>
      </p:grpSpPr>
      <p:sp>
        <p:nvSpPr>
          <p:cNvPr id="1500" name="Google Shape;1500;g74d904f781_0_286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01" name="Google Shape;1501;g74d904f781_0_28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08" name="Shape 1508"/>
        <p:cNvGrpSpPr/>
        <p:nvPr/>
      </p:nvGrpSpPr>
      <p:grpSpPr>
        <a:xfrm>
          <a:off x="0" y="0"/>
          <a:ext cx="0" cy="0"/>
          <a:chOff x="0" y="0"/>
          <a:chExt cx="0" cy="0"/>
        </a:xfrm>
      </p:grpSpPr>
      <p:sp>
        <p:nvSpPr>
          <p:cNvPr id="1509" name="Google Shape;1509;g74a53694e1_0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0" name="Google Shape;1510;g74a53694e1_0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15" name="Shape 1515"/>
        <p:cNvGrpSpPr/>
        <p:nvPr/>
      </p:nvGrpSpPr>
      <p:grpSpPr>
        <a:xfrm>
          <a:off x="0" y="0"/>
          <a:ext cx="0" cy="0"/>
          <a:chOff x="0" y="0"/>
          <a:chExt cx="0" cy="0"/>
        </a:xfrm>
      </p:grpSpPr>
      <p:sp>
        <p:nvSpPr>
          <p:cNvPr id="1516" name="Google Shape;1516;g74d904f781_0_28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7" name="Google Shape;1517;g74d904f781_0_28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22" name="Shape 1522"/>
        <p:cNvGrpSpPr/>
        <p:nvPr/>
      </p:nvGrpSpPr>
      <p:grpSpPr>
        <a:xfrm>
          <a:off x="0" y="0"/>
          <a:ext cx="0" cy="0"/>
          <a:chOff x="0" y="0"/>
          <a:chExt cx="0" cy="0"/>
        </a:xfrm>
      </p:grpSpPr>
      <p:sp>
        <p:nvSpPr>
          <p:cNvPr id="1523" name="Google Shape;1523;g74d904f781_0_29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4" name="Google Shape;1524;g74d904f781_0_29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31" name="Shape 1531"/>
        <p:cNvGrpSpPr/>
        <p:nvPr/>
      </p:nvGrpSpPr>
      <p:grpSpPr>
        <a:xfrm>
          <a:off x="0" y="0"/>
          <a:ext cx="0" cy="0"/>
          <a:chOff x="0" y="0"/>
          <a:chExt cx="0" cy="0"/>
        </a:xfrm>
      </p:grpSpPr>
      <p:sp>
        <p:nvSpPr>
          <p:cNvPr id="1532" name="Google Shape;1532;g74d904f781_0_291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33" name="Google Shape;1533;g74d904f781_0_29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40" name="Shape 1540"/>
        <p:cNvGrpSpPr/>
        <p:nvPr/>
      </p:nvGrpSpPr>
      <p:grpSpPr>
        <a:xfrm>
          <a:off x="0" y="0"/>
          <a:ext cx="0" cy="0"/>
          <a:chOff x="0" y="0"/>
          <a:chExt cx="0" cy="0"/>
        </a:xfrm>
      </p:grpSpPr>
      <p:sp>
        <p:nvSpPr>
          <p:cNvPr id="1541" name="Google Shape;1541;g74d904f781_0_29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2" name="Google Shape;1542;g74d904f781_0_29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47" name="Shape 1547"/>
        <p:cNvGrpSpPr/>
        <p:nvPr/>
      </p:nvGrpSpPr>
      <p:grpSpPr>
        <a:xfrm>
          <a:off x="0" y="0"/>
          <a:ext cx="0" cy="0"/>
          <a:chOff x="0" y="0"/>
          <a:chExt cx="0" cy="0"/>
        </a:xfrm>
      </p:grpSpPr>
      <p:sp>
        <p:nvSpPr>
          <p:cNvPr id="1548" name="Google Shape;1548;g74d904f781_0_29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9" name="Google Shape;1549;g74d904f781_0_29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54" name="Shape 1554"/>
        <p:cNvGrpSpPr/>
        <p:nvPr/>
      </p:nvGrpSpPr>
      <p:grpSpPr>
        <a:xfrm>
          <a:off x="0" y="0"/>
          <a:ext cx="0" cy="0"/>
          <a:chOff x="0" y="0"/>
          <a:chExt cx="0" cy="0"/>
        </a:xfrm>
      </p:grpSpPr>
      <p:sp>
        <p:nvSpPr>
          <p:cNvPr id="1555" name="Google Shape;1555;g74d904f781_0_29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6" name="Google Shape;1556;g74d904f781_0_29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63" name="Shape 1563"/>
        <p:cNvGrpSpPr/>
        <p:nvPr/>
      </p:nvGrpSpPr>
      <p:grpSpPr>
        <a:xfrm>
          <a:off x="0" y="0"/>
          <a:ext cx="0" cy="0"/>
          <a:chOff x="0" y="0"/>
          <a:chExt cx="0" cy="0"/>
        </a:xfrm>
      </p:grpSpPr>
      <p:sp>
        <p:nvSpPr>
          <p:cNvPr id="1564" name="Google Shape;1564;g74c9c9745b_1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5" name="Google Shape;1565;g74c9c9745b_1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3" name="Shape 1423"/>
        <p:cNvGrpSpPr/>
        <p:nvPr/>
      </p:nvGrpSpPr>
      <p:grpSpPr>
        <a:xfrm>
          <a:off x="0" y="0"/>
          <a:ext cx="0" cy="0"/>
          <a:chOff x="0" y="0"/>
          <a:chExt cx="0" cy="0"/>
        </a:xfrm>
      </p:grpSpPr>
      <p:sp>
        <p:nvSpPr>
          <p:cNvPr id="1424" name="Google Shape;1424;g74c02adf46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5" name="Google Shape;1425;g74c02adf46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what is tropical atmosphere ocean data why is it collected? It all starts with ENSO cycle in short for El Nino/Southern Oscillation cycle. I guess most people here have at least heard the concept of El Nino effect, but I am going to show a short video to introduce the concept anyway, so here we go.</a:t>
            </a:r>
            <a:endParaRPr/>
          </a:p>
          <a:p>
            <a:pPr indent="0" lvl="0" marL="0" rtl="0" algn="l">
              <a:spcBef>
                <a:spcPts val="0"/>
              </a:spcBef>
              <a:spcAft>
                <a:spcPts val="0"/>
              </a:spcAft>
              <a:buNone/>
            </a:pPr>
            <a:r>
              <a:rPr lang="en"/>
              <a:t>From the video, we see that ENSO cycle is catastrophic, it can bring flooding to some parts of the world, while bringing droughts to the other parts. Droughts and flooding are also accompanied with tornados, hurricanes, wildfires and a number of other extreme weather conditions. These events bring loss to mankind.</a:t>
            </a:r>
            <a:endParaRPr/>
          </a:p>
          <a:p>
            <a:pPr indent="0" lvl="0" marL="0" rtl="0" algn="l">
              <a:spcBef>
                <a:spcPts val="0"/>
              </a:spcBef>
              <a:spcAft>
                <a:spcPts val="0"/>
              </a:spcAft>
              <a:buNone/>
            </a:pPr>
            <a:r>
              <a:rPr lang="en"/>
              <a:t>In particular, the 1980s was hit hard by el nino. I will quote an article from Washington Post to describe what happened then. </a:t>
            </a:r>
            <a:endParaRPr/>
          </a:p>
          <a:p>
            <a:pPr indent="0" lvl="0" marL="0" rtl="0" algn="l">
              <a:spcBef>
                <a:spcPts val="0"/>
              </a:spcBef>
              <a:spcAft>
                <a:spcPts val="0"/>
              </a:spcAft>
              <a:buNone/>
            </a:pPr>
            <a:r>
              <a:rPr lang="en"/>
              <a:t>It [1982-1983 El Nino event] led to droughts in Indonesia and Australia, widespread flooding across the southern United States, lack of snow in the northern United States, and an anomalously warm winter across much of the mid-latitude regions of North America and Eurasia. The estimated global economic impact was over US$8 billion. This El Niño event also led to an abnormal number of hurricanes in the Pacific Ocean during this time span; the strongest hurricane up to 1983 hit Hawaii during the event. </a:t>
            </a:r>
            <a:endParaRPr/>
          </a:p>
          <a:p>
            <a:pPr indent="0" lvl="0" marL="0" rtl="0" algn="l">
              <a:spcBef>
                <a:spcPts val="0"/>
              </a:spcBef>
              <a:spcAft>
                <a:spcPts val="0"/>
              </a:spcAft>
              <a:buNone/>
            </a:pPr>
            <a:r>
              <a:rPr lang="en"/>
              <a:t>What’s worse was that the ENSO cycle during this period was not detected until its peak. But we learn from the video that ENSO is predictable for the most part as long as wind, sea surface temperature, air temperature and their interactions at the origin of ENSO, which locates in the middle of Pacific Ocean are monitored closely. So how do we measure these variables?</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70" name="Shape 1570"/>
        <p:cNvGrpSpPr/>
        <p:nvPr/>
      </p:nvGrpSpPr>
      <p:grpSpPr>
        <a:xfrm>
          <a:off x="0" y="0"/>
          <a:ext cx="0" cy="0"/>
          <a:chOff x="0" y="0"/>
          <a:chExt cx="0" cy="0"/>
        </a:xfrm>
      </p:grpSpPr>
      <p:sp>
        <p:nvSpPr>
          <p:cNvPr id="1571" name="Google Shape;1571;g8408a5589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2" name="Google Shape;1572;g8408a5589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77" name="Shape 1577"/>
        <p:cNvGrpSpPr/>
        <p:nvPr/>
      </p:nvGrpSpPr>
      <p:grpSpPr>
        <a:xfrm>
          <a:off x="0" y="0"/>
          <a:ext cx="0" cy="0"/>
          <a:chOff x="0" y="0"/>
          <a:chExt cx="0" cy="0"/>
        </a:xfrm>
      </p:grpSpPr>
      <p:sp>
        <p:nvSpPr>
          <p:cNvPr id="1578" name="Google Shape;1578;g74a4eb5830_0_2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9" name="Google Shape;1579;g74a4eb5830_0_2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83" name="Shape 1583"/>
        <p:cNvGrpSpPr/>
        <p:nvPr/>
      </p:nvGrpSpPr>
      <p:grpSpPr>
        <a:xfrm>
          <a:off x="0" y="0"/>
          <a:ext cx="0" cy="0"/>
          <a:chOff x="0" y="0"/>
          <a:chExt cx="0" cy="0"/>
        </a:xfrm>
      </p:grpSpPr>
      <p:sp>
        <p:nvSpPr>
          <p:cNvPr id="1584" name="Google Shape;1584;g74c9c9745b_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5" name="Google Shape;1585;g74c9c9745b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31" name="Shape 1431"/>
        <p:cNvGrpSpPr/>
        <p:nvPr/>
      </p:nvGrpSpPr>
      <p:grpSpPr>
        <a:xfrm>
          <a:off x="0" y="0"/>
          <a:ext cx="0" cy="0"/>
          <a:chOff x="0" y="0"/>
          <a:chExt cx="0" cy="0"/>
        </a:xfrm>
      </p:grpSpPr>
      <p:sp>
        <p:nvSpPr>
          <p:cNvPr id="1432" name="Google Shape;1432;g74a4eb5830_0_2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3" name="Google Shape;1433;g74a4eb5830_0_2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anwer, my friend, is a buoy. An example of a buoy deployed in the ocean is shown on the top right of this slide. It collects data reflecting air temperature, sea surface temperature and wind via sensors. The buoys to monitor the ENSO cycle are mostly deployed near equatorial pacific ocean, where ENSO cycles originate, as labeled in the image on the bottom right. And these buoys collect seven data variables, they are: xxxxxx.</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 total number of 70 buoys were deployed</a:t>
            </a:r>
            <a:r>
              <a:rPr lang="en"/>
              <a:t>  by the International Tropical Ocean Global Atmosphere program (TOGA) successively </a:t>
            </a:r>
            <a:r>
              <a:rPr lang="en"/>
              <a:t>with an urgent need to monitor El Nino effect during the 1980s, some were implemented earlier than others. These data were stored at UCI machine learning repository and was made available on Kaggle. Charlie found it. This is the basic idea behind our dataset. Without further due, I will pass on to my teammate Robert to discuss the process of data preparation for our project.</a:t>
            </a:r>
            <a:endParaRPr/>
          </a:p>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40" name="Shape 1440"/>
        <p:cNvGrpSpPr/>
        <p:nvPr/>
      </p:nvGrpSpPr>
      <p:grpSpPr>
        <a:xfrm>
          <a:off x="0" y="0"/>
          <a:ext cx="0" cy="0"/>
          <a:chOff x="0" y="0"/>
          <a:chExt cx="0" cy="0"/>
        </a:xfrm>
      </p:grpSpPr>
      <p:sp>
        <p:nvSpPr>
          <p:cNvPr id="1441" name="Google Shape;1441;g74a4eb5830_0_2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2" name="Google Shape;1442;g74a4eb5830_0_2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47" name="Shape 1447"/>
        <p:cNvGrpSpPr/>
        <p:nvPr/>
      </p:nvGrpSpPr>
      <p:grpSpPr>
        <a:xfrm>
          <a:off x="0" y="0"/>
          <a:ext cx="0" cy="0"/>
          <a:chOff x="0" y="0"/>
          <a:chExt cx="0" cy="0"/>
        </a:xfrm>
      </p:grpSpPr>
      <p:sp>
        <p:nvSpPr>
          <p:cNvPr id="1448" name="Google Shape;1448;g74a4eb5830_0_2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9" name="Google Shape;1449;g74a4eb5830_0_2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56" name="Shape 1456"/>
        <p:cNvGrpSpPr/>
        <p:nvPr/>
      </p:nvGrpSpPr>
      <p:grpSpPr>
        <a:xfrm>
          <a:off x="0" y="0"/>
          <a:ext cx="0" cy="0"/>
          <a:chOff x="0" y="0"/>
          <a:chExt cx="0" cy="0"/>
        </a:xfrm>
      </p:grpSpPr>
      <p:sp>
        <p:nvSpPr>
          <p:cNvPr id="1457" name="Google Shape;1457;g74a4eb5830_0_2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8" name="Google Shape;1458;g74a4eb5830_0_2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5" name="Shape 1465"/>
        <p:cNvGrpSpPr/>
        <p:nvPr/>
      </p:nvGrpSpPr>
      <p:grpSpPr>
        <a:xfrm>
          <a:off x="0" y="0"/>
          <a:ext cx="0" cy="0"/>
          <a:chOff x="0" y="0"/>
          <a:chExt cx="0" cy="0"/>
        </a:xfrm>
      </p:grpSpPr>
      <p:sp>
        <p:nvSpPr>
          <p:cNvPr id="1466" name="Google Shape;1466;g74d904f781_0_145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67" name="Google Shape;1467;g74d904f781_0_14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74" name="Shape 1474"/>
        <p:cNvGrpSpPr/>
        <p:nvPr/>
      </p:nvGrpSpPr>
      <p:grpSpPr>
        <a:xfrm>
          <a:off x="0" y="0"/>
          <a:ext cx="0" cy="0"/>
          <a:chOff x="0" y="0"/>
          <a:chExt cx="0" cy="0"/>
        </a:xfrm>
      </p:grpSpPr>
      <p:sp>
        <p:nvSpPr>
          <p:cNvPr id="1475" name="Google Shape;1475;g74a53694e1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6" name="Google Shape;1476;g74a53694e1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82" name="Shape 1482"/>
        <p:cNvGrpSpPr/>
        <p:nvPr/>
      </p:nvGrpSpPr>
      <p:grpSpPr>
        <a:xfrm>
          <a:off x="0" y="0"/>
          <a:ext cx="0" cy="0"/>
          <a:chOff x="0" y="0"/>
          <a:chExt cx="0" cy="0"/>
        </a:xfrm>
      </p:grpSpPr>
      <p:sp>
        <p:nvSpPr>
          <p:cNvPr id="1483" name="Google Shape;1483;g74d904f781_0_28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4" name="Google Shape;1484;g74d904f781_0_28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1400175" y="1991825"/>
            <a:ext cx="6343500" cy="1159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grpSp>
        <p:nvGrpSpPr>
          <p:cNvPr id="10" name="Google Shape;10;p2"/>
          <p:cNvGrpSpPr/>
          <p:nvPr/>
        </p:nvGrpSpPr>
        <p:grpSpPr>
          <a:xfrm flipH="1" rot="10800000">
            <a:off x="3692751" y="38250"/>
            <a:ext cx="1758133" cy="1523097"/>
            <a:chOff x="4088875" y="1431100"/>
            <a:chExt cx="3293000" cy="2852775"/>
          </a:xfrm>
        </p:grpSpPr>
        <p:sp>
          <p:nvSpPr>
            <p:cNvPr id="11" name="Google Shape;11;p2"/>
            <p:cNvSpPr/>
            <p:nvPr/>
          </p:nvSpPr>
          <p:spPr>
            <a:xfrm>
              <a:off x="4831475" y="4136025"/>
              <a:ext cx="157950" cy="147850"/>
            </a:xfrm>
            <a:custGeom>
              <a:rect b="b" l="l" r="r" t="t"/>
              <a:pathLst>
                <a:path extrusionOk="0" h="5914" w="6318">
                  <a:moveTo>
                    <a:pt x="404" y="0"/>
                  </a:moveTo>
                  <a:lnTo>
                    <a:pt x="1" y="269"/>
                  </a:lnTo>
                  <a:lnTo>
                    <a:pt x="3227" y="5914"/>
                  </a:lnTo>
                  <a:lnTo>
                    <a:pt x="6318" y="5914"/>
                  </a:lnTo>
                  <a:lnTo>
                    <a:pt x="404" y="0"/>
                  </a:lnTo>
                  <a:close/>
                </a:path>
              </a:pathLst>
            </a:custGeom>
            <a:solidFill>
              <a:srgbClr val="00E2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 name="Google Shape;12;p2"/>
            <p:cNvSpPr/>
            <p:nvPr/>
          </p:nvSpPr>
          <p:spPr>
            <a:xfrm>
              <a:off x="4697075" y="3907525"/>
              <a:ext cx="389800" cy="376350"/>
            </a:xfrm>
            <a:custGeom>
              <a:rect b="b" l="l" r="r" t="t"/>
              <a:pathLst>
                <a:path extrusionOk="0" h="15054" w="15592">
                  <a:moveTo>
                    <a:pt x="538" y="0"/>
                  </a:moveTo>
                  <a:lnTo>
                    <a:pt x="1" y="269"/>
                  </a:lnTo>
                  <a:lnTo>
                    <a:pt x="5377" y="9543"/>
                  </a:lnTo>
                  <a:lnTo>
                    <a:pt x="11022" y="15054"/>
                  </a:lnTo>
                  <a:lnTo>
                    <a:pt x="15592" y="15054"/>
                  </a:lnTo>
                  <a:lnTo>
                    <a:pt x="538" y="0"/>
                  </a:lnTo>
                  <a:close/>
                </a:path>
              </a:pathLst>
            </a:custGeom>
            <a:solidFill>
              <a:srgbClr val="01E0C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 name="Google Shape;13;p2"/>
            <p:cNvSpPr/>
            <p:nvPr/>
          </p:nvSpPr>
          <p:spPr>
            <a:xfrm>
              <a:off x="4566025" y="3675675"/>
              <a:ext cx="618300" cy="608200"/>
            </a:xfrm>
            <a:custGeom>
              <a:rect b="b" l="l" r="r" t="t"/>
              <a:pathLst>
                <a:path extrusionOk="0" h="24328" w="24732">
                  <a:moveTo>
                    <a:pt x="404" y="0"/>
                  </a:moveTo>
                  <a:lnTo>
                    <a:pt x="1" y="404"/>
                  </a:lnTo>
                  <a:lnTo>
                    <a:pt x="5377" y="9543"/>
                  </a:lnTo>
                  <a:lnTo>
                    <a:pt x="20027" y="24328"/>
                  </a:lnTo>
                  <a:lnTo>
                    <a:pt x="24732" y="24328"/>
                  </a:lnTo>
                  <a:lnTo>
                    <a:pt x="404" y="0"/>
                  </a:lnTo>
                  <a:close/>
                </a:path>
              </a:pathLst>
            </a:custGeom>
            <a:solidFill>
              <a:srgbClr val="02DFC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 name="Google Shape;14;p2"/>
            <p:cNvSpPr/>
            <p:nvPr/>
          </p:nvSpPr>
          <p:spPr>
            <a:xfrm>
              <a:off x="4434975" y="3447175"/>
              <a:ext cx="846800" cy="836700"/>
            </a:xfrm>
            <a:custGeom>
              <a:rect b="b" l="l" r="r" t="t"/>
              <a:pathLst>
                <a:path extrusionOk="0" h="33468" w="33872">
                  <a:moveTo>
                    <a:pt x="404" y="1"/>
                  </a:moveTo>
                  <a:lnTo>
                    <a:pt x="1" y="270"/>
                  </a:lnTo>
                  <a:lnTo>
                    <a:pt x="5243" y="9544"/>
                  </a:lnTo>
                  <a:lnTo>
                    <a:pt x="29167" y="33468"/>
                  </a:lnTo>
                  <a:lnTo>
                    <a:pt x="33871" y="33468"/>
                  </a:lnTo>
                  <a:lnTo>
                    <a:pt x="404" y="1"/>
                  </a:lnTo>
                  <a:close/>
                </a:path>
              </a:pathLst>
            </a:custGeom>
            <a:solidFill>
              <a:srgbClr val="03DDC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 name="Google Shape;15;p2"/>
            <p:cNvSpPr/>
            <p:nvPr/>
          </p:nvSpPr>
          <p:spPr>
            <a:xfrm>
              <a:off x="4300575" y="3218700"/>
              <a:ext cx="1078650" cy="1065175"/>
            </a:xfrm>
            <a:custGeom>
              <a:rect b="b" l="l" r="r" t="t"/>
              <a:pathLst>
                <a:path extrusionOk="0" h="42607" w="43146">
                  <a:moveTo>
                    <a:pt x="404" y="0"/>
                  </a:moveTo>
                  <a:lnTo>
                    <a:pt x="0" y="269"/>
                  </a:lnTo>
                  <a:lnTo>
                    <a:pt x="5377" y="9543"/>
                  </a:lnTo>
                  <a:lnTo>
                    <a:pt x="38441" y="42607"/>
                  </a:lnTo>
                  <a:lnTo>
                    <a:pt x="43145" y="42607"/>
                  </a:lnTo>
                  <a:lnTo>
                    <a:pt x="404" y="0"/>
                  </a:lnTo>
                  <a:close/>
                </a:path>
              </a:pathLst>
            </a:custGeom>
            <a:solidFill>
              <a:srgbClr val="04DBC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 name="Google Shape;16;p2"/>
            <p:cNvSpPr/>
            <p:nvPr/>
          </p:nvSpPr>
          <p:spPr>
            <a:xfrm>
              <a:off x="4169525" y="2990200"/>
              <a:ext cx="1307150" cy="1293675"/>
            </a:xfrm>
            <a:custGeom>
              <a:rect b="b" l="l" r="r" t="t"/>
              <a:pathLst>
                <a:path extrusionOk="0" h="51747" w="52286">
                  <a:moveTo>
                    <a:pt x="404" y="1"/>
                  </a:moveTo>
                  <a:lnTo>
                    <a:pt x="1" y="269"/>
                  </a:lnTo>
                  <a:lnTo>
                    <a:pt x="5242" y="9409"/>
                  </a:lnTo>
                  <a:lnTo>
                    <a:pt x="47581" y="51747"/>
                  </a:lnTo>
                  <a:lnTo>
                    <a:pt x="52285" y="51747"/>
                  </a:lnTo>
                  <a:lnTo>
                    <a:pt x="404" y="1"/>
                  </a:lnTo>
                  <a:close/>
                </a:path>
              </a:pathLst>
            </a:custGeom>
            <a:solidFill>
              <a:srgbClr val="06D9C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 name="Google Shape;17;p2"/>
            <p:cNvSpPr/>
            <p:nvPr/>
          </p:nvSpPr>
          <p:spPr>
            <a:xfrm>
              <a:off x="4088875" y="2822200"/>
              <a:ext cx="1481875" cy="1461675"/>
            </a:xfrm>
            <a:custGeom>
              <a:rect b="b" l="l" r="r" t="t"/>
              <a:pathLst>
                <a:path extrusionOk="0" h="58467" w="59275">
                  <a:moveTo>
                    <a:pt x="807" y="0"/>
                  </a:moveTo>
                  <a:lnTo>
                    <a:pt x="1" y="1479"/>
                  </a:lnTo>
                  <a:lnTo>
                    <a:pt x="3227" y="6989"/>
                  </a:lnTo>
                  <a:lnTo>
                    <a:pt x="54705" y="58467"/>
                  </a:lnTo>
                  <a:lnTo>
                    <a:pt x="59274" y="58467"/>
                  </a:lnTo>
                  <a:lnTo>
                    <a:pt x="807" y="0"/>
                  </a:lnTo>
                  <a:close/>
                </a:path>
              </a:pathLst>
            </a:custGeom>
            <a:solidFill>
              <a:srgbClr val="07D8C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 name="Google Shape;18;p2"/>
            <p:cNvSpPr/>
            <p:nvPr/>
          </p:nvSpPr>
          <p:spPr>
            <a:xfrm>
              <a:off x="4102325" y="2761700"/>
              <a:ext cx="1565875" cy="1522175"/>
            </a:xfrm>
            <a:custGeom>
              <a:rect b="b" l="l" r="r" t="t"/>
              <a:pathLst>
                <a:path extrusionOk="0" h="60887" w="62635">
                  <a:moveTo>
                    <a:pt x="1748" y="1"/>
                  </a:moveTo>
                  <a:lnTo>
                    <a:pt x="0" y="2823"/>
                  </a:lnTo>
                  <a:lnTo>
                    <a:pt x="58064" y="60887"/>
                  </a:lnTo>
                  <a:lnTo>
                    <a:pt x="62634" y="60887"/>
                  </a:lnTo>
                  <a:lnTo>
                    <a:pt x="1748" y="1"/>
                  </a:lnTo>
                  <a:close/>
                </a:path>
              </a:pathLst>
            </a:custGeom>
            <a:solidFill>
              <a:srgbClr val="08D6C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 name="Google Shape;19;p2"/>
            <p:cNvSpPr/>
            <p:nvPr/>
          </p:nvSpPr>
          <p:spPr>
            <a:xfrm>
              <a:off x="4139275" y="2697875"/>
              <a:ext cx="1626375" cy="1586000"/>
            </a:xfrm>
            <a:custGeom>
              <a:rect b="b" l="l" r="r" t="t"/>
              <a:pathLst>
                <a:path extrusionOk="0" h="63440" w="65055">
                  <a:moveTo>
                    <a:pt x="1614" y="0"/>
                  </a:moveTo>
                  <a:lnTo>
                    <a:pt x="1" y="2957"/>
                  </a:lnTo>
                  <a:lnTo>
                    <a:pt x="60484" y="63440"/>
                  </a:lnTo>
                  <a:lnTo>
                    <a:pt x="65054" y="63440"/>
                  </a:lnTo>
                  <a:lnTo>
                    <a:pt x="1614" y="0"/>
                  </a:lnTo>
                  <a:close/>
                </a:path>
              </a:pathLst>
            </a:custGeom>
            <a:solidFill>
              <a:srgbClr val="09D4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 name="Google Shape;20;p2"/>
            <p:cNvSpPr/>
            <p:nvPr/>
          </p:nvSpPr>
          <p:spPr>
            <a:xfrm>
              <a:off x="4172900" y="2637375"/>
              <a:ext cx="1690175" cy="1646500"/>
            </a:xfrm>
            <a:custGeom>
              <a:rect b="b" l="l" r="r" t="t"/>
              <a:pathLst>
                <a:path extrusionOk="0" h="65860" w="67607">
                  <a:moveTo>
                    <a:pt x="1747" y="1"/>
                  </a:moveTo>
                  <a:lnTo>
                    <a:pt x="0" y="2958"/>
                  </a:lnTo>
                  <a:lnTo>
                    <a:pt x="62903" y="65860"/>
                  </a:lnTo>
                  <a:lnTo>
                    <a:pt x="67607" y="65860"/>
                  </a:lnTo>
                  <a:lnTo>
                    <a:pt x="1747" y="1"/>
                  </a:lnTo>
                  <a:close/>
                </a:path>
              </a:pathLst>
            </a:custGeom>
            <a:solidFill>
              <a:srgbClr val="0AD3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 name="Google Shape;21;p2"/>
            <p:cNvSpPr/>
            <p:nvPr/>
          </p:nvSpPr>
          <p:spPr>
            <a:xfrm>
              <a:off x="4209850" y="2576900"/>
              <a:ext cx="1750675" cy="1706975"/>
            </a:xfrm>
            <a:custGeom>
              <a:rect b="b" l="l" r="r" t="t"/>
              <a:pathLst>
                <a:path extrusionOk="0" h="68279" w="70027">
                  <a:moveTo>
                    <a:pt x="1613" y="1"/>
                  </a:moveTo>
                  <a:lnTo>
                    <a:pt x="0" y="2823"/>
                  </a:lnTo>
                  <a:lnTo>
                    <a:pt x="65322" y="68279"/>
                  </a:lnTo>
                  <a:lnTo>
                    <a:pt x="70027" y="68279"/>
                  </a:lnTo>
                  <a:lnTo>
                    <a:pt x="1613" y="1"/>
                  </a:lnTo>
                  <a:close/>
                </a:path>
              </a:pathLst>
            </a:custGeom>
            <a:solidFill>
              <a:srgbClr val="0BD1C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 name="Google Shape;22;p2"/>
            <p:cNvSpPr/>
            <p:nvPr/>
          </p:nvSpPr>
          <p:spPr>
            <a:xfrm>
              <a:off x="4243450" y="2513050"/>
              <a:ext cx="1814525" cy="1770825"/>
            </a:xfrm>
            <a:custGeom>
              <a:rect b="b" l="l" r="r" t="t"/>
              <a:pathLst>
                <a:path extrusionOk="0" h="70833" w="72581">
                  <a:moveTo>
                    <a:pt x="1748" y="1"/>
                  </a:moveTo>
                  <a:lnTo>
                    <a:pt x="1" y="2958"/>
                  </a:lnTo>
                  <a:lnTo>
                    <a:pt x="67876" y="70833"/>
                  </a:lnTo>
                  <a:lnTo>
                    <a:pt x="72581" y="70833"/>
                  </a:lnTo>
                  <a:lnTo>
                    <a:pt x="1748" y="1"/>
                  </a:lnTo>
                  <a:close/>
                </a:path>
              </a:pathLst>
            </a:custGeom>
            <a:solidFill>
              <a:srgbClr val="0CCFC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 name="Google Shape;23;p2"/>
            <p:cNvSpPr/>
            <p:nvPr/>
          </p:nvSpPr>
          <p:spPr>
            <a:xfrm>
              <a:off x="4280425" y="2452575"/>
              <a:ext cx="1875000" cy="1831300"/>
            </a:xfrm>
            <a:custGeom>
              <a:rect b="b" l="l" r="r" t="t"/>
              <a:pathLst>
                <a:path extrusionOk="0" h="73252" w="75000">
                  <a:moveTo>
                    <a:pt x="1613" y="1"/>
                  </a:moveTo>
                  <a:lnTo>
                    <a:pt x="0" y="2957"/>
                  </a:lnTo>
                  <a:lnTo>
                    <a:pt x="70295" y="73252"/>
                  </a:lnTo>
                  <a:lnTo>
                    <a:pt x="74999" y="73252"/>
                  </a:lnTo>
                  <a:lnTo>
                    <a:pt x="1613" y="1"/>
                  </a:lnTo>
                  <a:close/>
                </a:path>
              </a:pathLst>
            </a:custGeom>
            <a:solidFill>
              <a:srgbClr val="0DCDC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 name="Google Shape;24;p2"/>
            <p:cNvSpPr/>
            <p:nvPr/>
          </p:nvSpPr>
          <p:spPr>
            <a:xfrm>
              <a:off x="4314025" y="2392100"/>
              <a:ext cx="1935475" cy="1891775"/>
            </a:xfrm>
            <a:custGeom>
              <a:rect b="b" l="l" r="r" t="t"/>
              <a:pathLst>
                <a:path extrusionOk="0" h="75671" w="77419">
                  <a:moveTo>
                    <a:pt x="1747" y="0"/>
                  </a:moveTo>
                  <a:lnTo>
                    <a:pt x="0" y="2957"/>
                  </a:lnTo>
                  <a:lnTo>
                    <a:pt x="72849" y="75671"/>
                  </a:lnTo>
                  <a:lnTo>
                    <a:pt x="77419" y="75671"/>
                  </a:lnTo>
                  <a:lnTo>
                    <a:pt x="1747" y="0"/>
                  </a:lnTo>
                  <a:close/>
                </a:path>
              </a:pathLst>
            </a:custGeom>
            <a:solidFill>
              <a:srgbClr val="0ECCC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 name="Google Shape;25;p2"/>
            <p:cNvSpPr/>
            <p:nvPr/>
          </p:nvSpPr>
          <p:spPr>
            <a:xfrm>
              <a:off x="4350975" y="2328250"/>
              <a:ext cx="1995975" cy="1955625"/>
            </a:xfrm>
            <a:custGeom>
              <a:rect b="b" l="l" r="r" t="t"/>
              <a:pathLst>
                <a:path extrusionOk="0" h="78225" w="79839">
                  <a:moveTo>
                    <a:pt x="1748" y="1"/>
                  </a:moveTo>
                  <a:lnTo>
                    <a:pt x="1" y="2957"/>
                  </a:lnTo>
                  <a:lnTo>
                    <a:pt x="75269" y="78225"/>
                  </a:lnTo>
                  <a:lnTo>
                    <a:pt x="79839" y="78225"/>
                  </a:lnTo>
                  <a:lnTo>
                    <a:pt x="1748" y="1"/>
                  </a:lnTo>
                  <a:close/>
                </a:path>
              </a:pathLst>
            </a:custGeom>
            <a:solidFill>
              <a:srgbClr val="10CAC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 name="Google Shape;26;p2"/>
            <p:cNvSpPr/>
            <p:nvPr/>
          </p:nvSpPr>
          <p:spPr>
            <a:xfrm>
              <a:off x="4384575" y="2267775"/>
              <a:ext cx="2059825" cy="2016100"/>
            </a:xfrm>
            <a:custGeom>
              <a:rect b="b" l="l" r="r" t="t"/>
              <a:pathLst>
                <a:path extrusionOk="0" h="80644" w="82393">
                  <a:moveTo>
                    <a:pt x="1748" y="0"/>
                  </a:moveTo>
                  <a:lnTo>
                    <a:pt x="1" y="2957"/>
                  </a:lnTo>
                  <a:lnTo>
                    <a:pt x="77823" y="80644"/>
                  </a:lnTo>
                  <a:lnTo>
                    <a:pt x="82392" y="80644"/>
                  </a:lnTo>
                  <a:lnTo>
                    <a:pt x="1748" y="0"/>
                  </a:lnTo>
                  <a:close/>
                </a:path>
              </a:pathLst>
            </a:custGeom>
            <a:solidFill>
              <a:srgbClr val="11C8D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 name="Google Shape;27;p2"/>
            <p:cNvSpPr/>
            <p:nvPr/>
          </p:nvSpPr>
          <p:spPr>
            <a:xfrm>
              <a:off x="4421550" y="2207275"/>
              <a:ext cx="2120300" cy="2076600"/>
            </a:xfrm>
            <a:custGeom>
              <a:rect b="b" l="l" r="r" t="t"/>
              <a:pathLst>
                <a:path extrusionOk="0" h="83064" w="84812">
                  <a:moveTo>
                    <a:pt x="1747" y="1"/>
                  </a:moveTo>
                  <a:lnTo>
                    <a:pt x="0" y="2958"/>
                  </a:lnTo>
                  <a:lnTo>
                    <a:pt x="80107" y="83064"/>
                  </a:lnTo>
                  <a:lnTo>
                    <a:pt x="84811" y="83064"/>
                  </a:lnTo>
                  <a:lnTo>
                    <a:pt x="1747" y="1"/>
                  </a:lnTo>
                  <a:close/>
                </a:path>
              </a:pathLst>
            </a:custGeom>
            <a:solidFill>
              <a:srgbClr val="12C7D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 name="Google Shape;28;p2"/>
            <p:cNvSpPr/>
            <p:nvPr/>
          </p:nvSpPr>
          <p:spPr>
            <a:xfrm>
              <a:off x="4458500" y="2146800"/>
              <a:ext cx="2130375" cy="2137075"/>
            </a:xfrm>
            <a:custGeom>
              <a:rect b="b" l="l" r="r" t="t"/>
              <a:pathLst>
                <a:path extrusionOk="0" h="85483" w="85215">
                  <a:moveTo>
                    <a:pt x="1614" y="1"/>
                  </a:moveTo>
                  <a:lnTo>
                    <a:pt x="1" y="2823"/>
                  </a:lnTo>
                  <a:lnTo>
                    <a:pt x="82527" y="85483"/>
                  </a:lnTo>
                  <a:lnTo>
                    <a:pt x="84005" y="85483"/>
                  </a:lnTo>
                  <a:lnTo>
                    <a:pt x="85215" y="83467"/>
                  </a:lnTo>
                  <a:lnTo>
                    <a:pt x="1614" y="1"/>
                  </a:lnTo>
                  <a:close/>
                </a:path>
              </a:pathLst>
            </a:custGeom>
            <a:solidFill>
              <a:srgbClr val="13C5D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 name="Google Shape;29;p2"/>
            <p:cNvSpPr/>
            <p:nvPr/>
          </p:nvSpPr>
          <p:spPr>
            <a:xfrm>
              <a:off x="4492100" y="2082950"/>
              <a:ext cx="2133750" cy="2163975"/>
            </a:xfrm>
            <a:custGeom>
              <a:rect b="b" l="l" r="r" t="t"/>
              <a:pathLst>
                <a:path extrusionOk="0" h="86559" w="85350">
                  <a:moveTo>
                    <a:pt x="1748" y="1"/>
                  </a:moveTo>
                  <a:lnTo>
                    <a:pt x="1" y="2958"/>
                  </a:lnTo>
                  <a:lnTo>
                    <a:pt x="83602" y="86559"/>
                  </a:lnTo>
                  <a:lnTo>
                    <a:pt x="85349" y="83602"/>
                  </a:lnTo>
                  <a:lnTo>
                    <a:pt x="1748" y="1"/>
                  </a:lnTo>
                  <a:close/>
                </a:path>
              </a:pathLst>
            </a:custGeom>
            <a:solidFill>
              <a:srgbClr val="14C3D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 name="Google Shape;30;p2"/>
            <p:cNvSpPr/>
            <p:nvPr/>
          </p:nvSpPr>
          <p:spPr>
            <a:xfrm>
              <a:off x="4529075" y="2022475"/>
              <a:ext cx="2130375" cy="2163975"/>
            </a:xfrm>
            <a:custGeom>
              <a:rect b="b" l="l" r="r" t="t"/>
              <a:pathLst>
                <a:path extrusionOk="0" h="86559" w="85215">
                  <a:moveTo>
                    <a:pt x="1613" y="1"/>
                  </a:moveTo>
                  <a:lnTo>
                    <a:pt x="0" y="2957"/>
                  </a:lnTo>
                  <a:lnTo>
                    <a:pt x="83467" y="86558"/>
                  </a:lnTo>
                  <a:lnTo>
                    <a:pt x="85214" y="83601"/>
                  </a:lnTo>
                  <a:lnTo>
                    <a:pt x="1613" y="1"/>
                  </a:lnTo>
                  <a:close/>
                </a:path>
              </a:pathLst>
            </a:custGeom>
            <a:solidFill>
              <a:srgbClr val="15C1D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 name="Google Shape;31;p2"/>
            <p:cNvSpPr/>
            <p:nvPr/>
          </p:nvSpPr>
          <p:spPr>
            <a:xfrm>
              <a:off x="4562675" y="1962000"/>
              <a:ext cx="2133725" cy="2160600"/>
            </a:xfrm>
            <a:custGeom>
              <a:rect b="b" l="l" r="r" t="t"/>
              <a:pathLst>
                <a:path extrusionOk="0" h="86424" w="85349">
                  <a:moveTo>
                    <a:pt x="1748" y="0"/>
                  </a:moveTo>
                  <a:lnTo>
                    <a:pt x="0" y="2957"/>
                  </a:lnTo>
                  <a:lnTo>
                    <a:pt x="83602" y="86424"/>
                  </a:lnTo>
                  <a:lnTo>
                    <a:pt x="85349" y="83467"/>
                  </a:lnTo>
                  <a:lnTo>
                    <a:pt x="1748" y="0"/>
                  </a:lnTo>
                  <a:close/>
                </a:path>
              </a:pathLst>
            </a:custGeom>
            <a:solidFill>
              <a:srgbClr val="16C0D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 name="Google Shape;32;p2"/>
            <p:cNvSpPr/>
            <p:nvPr/>
          </p:nvSpPr>
          <p:spPr>
            <a:xfrm>
              <a:off x="4599625" y="1898150"/>
              <a:ext cx="2130375" cy="2163975"/>
            </a:xfrm>
            <a:custGeom>
              <a:rect b="b" l="l" r="r" t="t"/>
              <a:pathLst>
                <a:path extrusionOk="0" h="86559" w="85215">
                  <a:moveTo>
                    <a:pt x="1614" y="0"/>
                  </a:moveTo>
                  <a:lnTo>
                    <a:pt x="1" y="2957"/>
                  </a:lnTo>
                  <a:lnTo>
                    <a:pt x="83602" y="86558"/>
                  </a:lnTo>
                  <a:lnTo>
                    <a:pt x="85215" y="83601"/>
                  </a:lnTo>
                  <a:lnTo>
                    <a:pt x="1614" y="0"/>
                  </a:lnTo>
                  <a:close/>
                </a:path>
              </a:pathLst>
            </a:custGeom>
            <a:solidFill>
              <a:srgbClr val="17BED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 name="Google Shape;33;p2"/>
            <p:cNvSpPr/>
            <p:nvPr/>
          </p:nvSpPr>
          <p:spPr>
            <a:xfrm>
              <a:off x="4633225" y="1837675"/>
              <a:ext cx="2133750" cy="2163950"/>
            </a:xfrm>
            <a:custGeom>
              <a:rect b="b" l="l" r="r" t="t"/>
              <a:pathLst>
                <a:path extrusionOk="0" h="86558" w="85350">
                  <a:moveTo>
                    <a:pt x="1748" y="0"/>
                  </a:moveTo>
                  <a:lnTo>
                    <a:pt x="1" y="2957"/>
                  </a:lnTo>
                  <a:lnTo>
                    <a:pt x="83602" y="86558"/>
                  </a:lnTo>
                  <a:lnTo>
                    <a:pt x="85349" y="83601"/>
                  </a:lnTo>
                  <a:lnTo>
                    <a:pt x="1748" y="0"/>
                  </a:lnTo>
                  <a:close/>
                </a:path>
              </a:pathLst>
            </a:custGeom>
            <a:solidFill>
              <a:srgbClr val="18BCD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 name="Google Shape;34;p2"/>
            <p:cNvSpPr/>
            <p:nvPr/>
          </p:nvSpPr>
          <p:spPr>
            <a:xfrm>
              <a:off x="4670200" y="1777175"/>
              <a:ext cx="2130375" cy="2160625"/>
            </a:xfrm>
            <a:custGeom>
              <a:rect b="b" l="l" r="r" t="t"/>
              <a:pathLst>
                <a:path extrusionOk="0" h="86425" w="85215">
                  <a:moveTo>
                    <a:pt x="1748" y="1"/>
                  </a:moveTo>
                  <a:lnTo>
                    <a:pt x="0" y="2958"/>
                  </a:lnTo>
                  <a:lnTo>
                    <a:pt x="83602" y="86424"/>
                  </a:lnTo>
                  <a:lnTo>
                    <a:pt x="85215" y="83467"/>
                  </a:lnTo>
                  <a:lnTo>
                    <a:pt x="1748" y="1"/>
                  </a:lnTo>
                  <a:close/>
                </a:path>
              </a:pathLst>
            </a:custGeom>
            <a:solidFill>
              <a:srgbClr val="19BB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 name="Google Shape;35;p2"/>
            <p:cNvSpPr/>
            <p:nvPr/>
          </p:nvSpPr>
          <p:spPr>
            <a:xfrm>
              <a:off x="4707150" y="1713350"/>
              <a:ext cx="2130375" cy="2163950"/>
            </a:xfrm>
            <a:custGeom>
              <a:rect b="b" l="l" r="r" t="t"/>
              <a:pathLst>
                <a:path extrusionOk="0" h="86558" w="85215">
                  <a:moveTo>
                    <a:pt x="1614" y="0"/>
                  </a:moveTo>
                  <a:lnTo>
                    <a:pt x="1" y="2957"/>
                  </a:lnTo>
                  <a:lnTo>
                    <a:pt x="83468" y="86558"/>
                  </a:lnTo>
                  <a:lnTo>
                    <a:pt x="85215" y="83601"/>
                  </a:lnTo>
                  <a:lnTo>
                    <a:pt x="1614" y="0"/>
                  </a:lnTo>
                  <a:close/>
                </a:path>
              </a:pathLst>
            </a:custGeom>
            <a:solidFill>
              <a:srgbClr val="1BB9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 name="Google Shape;36;p2"/>
            <p:cNvSpPr/>
            <p:nvPr/>
          </p:nvSpPr>
          <p:spPr>
            <a:xfrm>
              <a:off x="4740750" y="1652850"/>
              <a:ext cx="2130400" cy="2163975"/>
            </a:xfrm>
            <a:custGeom>
              <a:rect b="b" l="l" r="r" t="t"/>
              <a:pathLst>
                <a:path extrusionOk="0" h="86559" w="85216">
                  <a:moveTo>
                    <a:pt x="1748" y="1"/>
                  </a:moveTo>
                  <a:lnTo>
                    <a:pt x="1" y="2958"/>
                  </a:lnTo>
                  <a:lnTo>
                    <a:pt x="83602" y="86559"/>
                  </a:lnTo>
                  <a:lnTo>
                    <a:pt x="85215" y="83602"/>
                  </a:lnTo>
                  <a:lnTo>
                    <a:pt x="1748" y="1"/>
                  </a:lnTo>
                  <a:close/>
                </a:path>
              </a:pathLst>
            </a:custGeom>
            <a:solidFill>
              <a:srgbClr val="1CB7D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Google Shape;37;p2"/>
            <p:cNvSpPr/>
            <p:nvPr/>
          </p:nvSpPr>
          <p:spPr>
            <a:xfrm>
              <a:off x="4777725" y="1592375"/>
              <a:ext cx="2130375" cy="2160600"/>
            </a:xfrm>
            <a:custGeom>
              <a:rect b="b" l="l" r="r" t="t"/>
              <a:pathLst>
                <a:path extrusionOk="0" h="86424" w="85215">
                  <a:moveTo>
                    <a:pt x="1613" y="1"/>
                  </a:moveTo>
                  <a:lnTo>
                    <a:pt x="0" y="2957"/>
                  </a:lnTo>
                  <a:lnTo>
                    <a:pt x="83467" y="86424"/>
                  </a:lnTo>
                  <a:lnTo>
                    <a:pt x="85215" y="83601"/>
                  </a:lnTo>
                  <a:lnTo>
                    <a:pt x="1613" y="1"/>
                  </a:lnTo>
                  <a:close/>
                </a:path>
              </a:pathLst>
            </a:custGeom>
            <a:solidFill>
              <a:srgbClr val="1DB5D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 name="Google Shape;38;p2"/>
            <p:cNvSpPr/>
            <p:nvPr/>
          </p:nvSpPr>
          <p:spPr>
            <a:xfrm>
              <a:off x="4811325" y="1531900"/>
              <a:ext cx="2133750" cy="2160600"/>
            </a:xfrm>
            <a:custGeom>
              <a:rect b="b" l="l" r="r" t="t"/>
              <a:pathLst>
                <a:path extrusionOk="0" h="86424" w="85350">
                  <a:moveTo>
                    <a:pt x="1748" y="0"/>
                  </a:moveTo>
                  <a:lnTo>
                    <a:pt x="0" y="2823"/>
                  </a:lnTo>
                  <a:lnTo>
                    <a:pt x="83602" y="86423"/>
                  </a:lnTo>
                  <a:lnTo>
                    <a:pt x="85349" y="83467"/>
                  </a:lnTo>
                  <a:lnTo>
                    <a:pt x="1748" y="0"/>
                  </a:lnTo>
                  <a:close/>
                </a:path>
              </a:pathLst>
            </a:custGeom>
            <a:solidFill>
              <a:srgbClr val="1EB4D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 name="Google Shape;39;p2"/>
            <p:cNvSpPr/>
            <p:nvPr/>
          </p:nvSpPr>
          <p:spPr>
            <a:xfrm>
              <a:off x="4848275" y="1468050"/>
              <a:ext cx="2130400" cy="2163975"/>
            </a:xfrm>
            <a:custGeom>
              <a:rect b="b" l="l" r="r" t="t"/>
              <a:pathLst>
                <a:path extrusionOk="0" h="86559" w="85216">
                  <a:moveTo>
                    <a:pt x="1614" y="0"/>
                  </a:moveTo>
                  <a:lnTo>
                    <a:pt x="1" y="2957"/>
                  </a:lnTo>
                  <a:lnTo>
                    <a:pt x="83602" y="86558"/>
                  </a:lnTo>
                  <a:lnTo>
                    <a:pt x="85215" y="83601"/>
                  </a:lnTo>
                  <a:lnTo>
                    <a:pt x="1614" y="0"/>
                  </a:lnTo>
                  <a:close/>
                </a:path>
              </a:pathLst>
            </a:custGeom>
            <a:solidFill>
              <a:srgbClr val="1FB2D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 name="Google Shape;40;p2"/>
            <p:cNvSpPr/>
            <p:nvPr/>
          </p:nvSpPr>
          <p:spPr>
            <a:xfrm>
              <a:off x="4881875" y="1431100"/>
              <a:ext cx="2133750" cy="2140425"/>
            </a:xfrm>
            <a:custGeom>
              <a:rect b="b" l="l" r="r" t="t"/>
              <a:pathLst>
                <a:path extrusionOk="0" h="85617" w="85350">
                  <a:moveTo>
                    <a:pt x="1211" y="0"/>
                  </a:moveTo>
                  <a:lnTo>
                    <a:pt x="1" y="2016"/>
                  </a:lnTo>
                  <a:lnTo>
                    <a:pt x="83602" y="85617"/>
                  </a:lnTo>
                  <a:lnTo>
                    <a:pt x="85350" y="82660"/>
                  </a:lnTo>
                  <a:lnTo>
                    <a:pt x="2689" y="0"/>
                  </a:lnTo>
                  <a:close/>
                </a:path>
              </a:pathLst>
            </a:custGeom>
            <a:solidFill>
              <a:srgbClr val="20B0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 name="Google Shape;41;p2"/>
            <p:cNvSpPr/>
            <p:nvPr/>
          </p:nvSpPr>
          <p:spPr>
            <a:xfrm>
              <a:off x="4928925" y="1431100"/>
              <a:ext cx="2120300" cy="2076600"/>
            </a:xfrm>
            <a:custGeom>
              <a:rect b="b" l="l" r="r" t="t"/>
              <a:pathLst>
                <a:path extrusionOk="0" h="83064" w="84812">
                  <a:moveTo>
                    <a:pt x="1" y="0"/>
                  </a:moveTo>
                  <a:lnTo>
                    <a:pt x="83199" y="83063"/>
                  </a:lnTo>
                  <a:lnTo>
                    <a:pt x="84812" y="80106"/>
                  </a:lnTo>
                  <a:lnTo>
                    <a:pt x="4705" y="0"/>
                  </a:lnTo>
                  <a:close/>
                </a:path>
              </a:pathLst>
            </a:custGeom>
            <a:solidFill>
              <a:srgbClr val="21AE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 name="Google Shape;42;p2"/>
            <p:cNvSpPr/>
            <p:nvPr/>
          </p:nvSpPr>
          <p:spPr>
            <a:xfrm>
              <a:off x="5026375" y="1431100"/>
              <a:ext cx="2059825" cy="2016100"/>
            </a:xfrm>
            <a:custGeom>
              <a:rect b="b" l="l" r="r" t="t"/>
              <a:pathLst>
                <a:path extrusionOk="0" h="80644" w="82393">
                  <a:moveTo>
                    <a:pt x="0" y="0"/>
                  </a:moveTo>
                  <a:lnTo>
                    <a:pt x="80645" y="80644"/>
                  </a:lnTo>
                  <a:lnTo>
                    <a:pt x="82392" y="77687"/>
                  </a:lnTo>
                  <a:lnTo>
                    <a:pt x="4705" y="0"/>
                  </a:lnTo>
                  <a:close/>
                </a:path>
              </a:pathLst>
            </a:custGeom>
            <a:solidFill>
              <a:srgbClr val="22AD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 name="Google Shape;43;p2"/>
            <p:cNvSpPr/>
            <p:nvPr/>
          </p:nvSpPr>
          <p:spPr>
            <a:xfrm>
              <a:off x="5123825" y="1431100"/>
              <a:ext cx="1995975" cy="1955625"/>
            </a:xfrm>
            <a:custGeom>
              <a:rect b="b" l="l" r="r" t="t"/>
              <a:pathLst>
                <a:path extrusionOk="0" h="78225" w="79839">
                  <a:moveTo>
                    <a:pt x="0" y="0"/>
                  </a:moveTo>
                  <a:lnTo>
                    <a:pt x="78225" y="78225"/>
                  </a:lnTo>
                  <a:lnTo>
                    <a:pt x="79838" y="75268"/>
                  </a:lnTo>
                  <a:lnTo>
                    <a:pt x="4705" y="0"/>
                  </a:lnTo>
                  <a:close/>
                </a:path>
              </a:pathLst>
            </a:custGeom>
            <a:solidFill>
              <a:srgbClr val="23ABD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 name="Google Shape;44;p2"/>
            <p:cNvSpPr/>
            <p:nvPr/>
          </p:nvSpPr>
          <p:spPr>
            <a:xfrm>
              <a:off x="5221275" y="1431100"/>
              <a:ext cx="1935475" cy="1891775"/>
            </a:xfrm>
            <a:custGeom>
              <a:rect b="b" l="l" r="r" t="t"/>
              <a:pathLst>
                <a:path extrusionOk="0" h="75671" w="77419">
                  <a:moveTo>
                    <a:pt x="0" y="0"/>
                  </a:moveTo>
                  <a:lnTo>
                    <a:pt x="75671" y="75671"/>
                  </a:lnTo>
                  <a:lnTo>
                    <a:pt x="77419" y="72714"/>
                  </a:lnTo>
                  <a:lnTo>
                    <a:pt x="4570" y="0"/>
                  </a:lnTo>
                  <a:close/>
                </a:path>
              </a:pathLst>
            </a:custGeom>
            <a:solidFill>
              <a:srgbClr val="25A9D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 name="Google Shape;45;p2"/>
            <p:cNvSpPr/>
            <p:nvPr/>
          </p:nvSpPr>
          <p:spPr>
            <a:xfrm>
              <a:off x="5318700" y="1431100"/>
              <a:ext cx="1875025" cy="1831300"/>
            </a:xfrm>
            <a:custGeom>
              <a:rect b="b" l="l" r="r" t="t"/>
              <a:pathLst>
                <a:path extrusionOk="0" h="73252" w="75001">
                  <a:moveTo>
                    <a:pt x="1" y="0"/>
                  </a:moveTo>
                  <a:lnTo>
                    <a:pt x="73253" y="73251"/>
                  </a:lnTo>
                  <a:lnTo>
                    <a:pt x="75000" y="70295"/>
                  </a:lnTo>
                  <a:lnTo>
                    <a:pt x="4571" y="0"/>
                  </a:lnTo>
                  <a:close/>
                </a:path>
              </a:pathLst>
            </a:custGeom>
            <a:solidFill>
              <a:srgbClr val="26A8D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 name="Google Shape;46;p2"/>
            <p:cNvSpPr/>
            <p:nvPr/>
          </p:nvSpPr>
          <p:spPr>
            <a:xfrm>
              <a:off x="5416150" y="1431100"/>
              <a:ext cx="1811175" cy="1770825"/>
            </a:xfrm>
            <a:custGeom>
              <a:rect b="b" l="l" r="r" t="t"/>
              <a:pathLst>
                <a:path extrusionOk="0" h="70833" w="72447">
                  <a:moveTo>
                    <a:pt x="1" y="0"/>
                  </a:moveTo>
                  <a:lnTo>
                    <a:pt x="70699" y="70832"/>
                  </a:lnTo>
                  <a:lnTo>
                    <a:pt x="72446" y="67875"/>
                  </a:lnTo>
                  <a:lnTo>
                    <a:pt x="4571" y="0"/>
                  </a:lnTo>
                  <a:close/>
                </a:path>
              </a:pathLst>
            </a:custGeom>
            <a:solidFill>
              <a:srgbClr val="27A6D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 name="Google Shape;47;p2"/>
            <p:cNvSpPr/>
            <p:nvPr/>
          </p:nvSpPr>
          <p:spPr>
            <a:xfrm>
              <a:off x="5510250" y="1431100"/>
              <a:ext cx="1754025" cy="1706975"/>
            </a:xfrm>
            <a:custGeom>
              <a:rect b="b" l="l" r="r" t="t"/>
              <a:pathLst>
                <a:path extrusionOk="0" h="68279" w="70161">
                  <a:moveTo>
                    <a:pt x="0" y="0"/>
                  </a:moveTo>
                  <a:lnTo>
                    <a:pt x="68413" y="68278"/>
                  </a:lnTo>
                  <a:lnTo>
                    <a:pt x="70161" y="65456"/>
                  </a:lnTo>
                  <a:lnTo>
                    <a:pt x="4704" y="0"/>
                  </a:lnTo>
                  <a:close/>
                </a:path>
              </a:pathLst>
            </a:custGeom>
            <a:solidFill>
              <a:srgbClr val="28A4D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 name="Google Shape;48;p2"/>
            <p:cNvSpPr/>
            <p:nvPr/>
          </p:nvSpPr>
          <p:spPr>
            <a:xfrm>
              <a:off x="5607675" y="1431100"/>
              <a:ext cx="1690200" cy="1646500"/>
            </a:xfrm>
            <a:custGeom>
              <a:rect b="b" l="l" r="r" t="t"/>
              <a:pathLst>
                <a:path extrusionOk="0" h="65860" w="67608">
                  <a:moveTo>
                    <a:pt x="1" y="0"/>
                  </a:moveTo>
                  <a:lnTo>
                    <a:pt x="65995" y="65859"/>
                  </a:lnTo>
                  <a:lnTo>
                    <a:pt x="67608" y="62902"/>
                  </a:lnTo>
                  <a:lnTo>
                    <a:pt x="4705" y="0"/>
                  </a:lnTo>
                  <a:close/>
                </a:path>
              </a:pathLst>
            </a:custGeom>
            <a:solidFill>
              <a:srgbClr val="29A2D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 name="Google Shape;49;p2"/>
            <p:cNvSpPr/>
            <p:nvPr/>
          </p:nvSpPr>
          <p:spPr>
            <a:xfrm>
              <a:off x="5705125" y="1431100"/>
              <a:ext cx="1629725" cy="1586000"/>
            </a:xfrm>
            <a:custGeom>
              <a:rect b="b" l="l" r="r" t="t"/>
              <a:pathLst>
                <a:path extrusionOk="0" h="63440" w="65189">
                  <a:moveTo>
                    <a:pt x="1" y="0"/>
                  </a:moveTo>
                  <a:lnTo>
                    <a:pt x="63441" y="63440"/>
                  </a:lnTo>
                  <a:lnTo>
                    <a:pt x="65188" y="60483"/>
                  </a:lnTo>
                  <a:lnTo>
                    <a:pt x="4705" y="0"/>
                  </a:lnTo>
                  <a:close/>
                </a:path>
              </a:pathLst>
            </a:custGeom>
            <a:solidFill>
              <a:srgbClr val="2AA1D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 name="Google Shape;50;p2"/>
            <p:cNvSpPr/>
            <p:nvPr/>
          </p:nvSpPr>
          <p:spPr>
            <a:xfrm>
              <a:off x="5802575" y="1431100"/>
              <a:ext cx="1565875" cy="1525525"/>
            </a:xfrm>
            <a:custGeom>
              <a:rect b="b" l="l" r="r" t="t"/>
              <a:pathLst>
                <a:path extrusionOk="0" h="61021" w="62635">
                  <a:moveTo>
                    <a:pt x="1" y="0"/>
                  </a:moveTo>
                  <a:lnTo>
                    <a:pt x="61021" y="61020"/>
                  </a:lnTo>
                  <a:lnTo>
                    <a:pt x="62634" y="58064"/>
                  </a:lnTo>
                  <a:lnTo>
                    <a:pt x="4705" y="0"/>
                  </a:lnTo>
                  <a:close/>
                </a:path>
              </a:pathLst>
            </a:custGeom>
            <a:solidFill>
              <a:srgbClr val="2B9FD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 name="Google Shape;51;p2"/>
            <p:cNvSpPr/>
            <p:nvPr/>
          </p:nvSpPr>
          <p:spPr>
            <a:xfrm>
              <a:off x="5900025" y="1431100"/>
              <a:ext cx="1481850" cy="1461675"/>
            </a:xfrm>
            <a:custGeom>
              <a:rect b="b" l="l" r="r" t="t"/>
              <a:pathLst>
                <a:path extrusionOk="0" h="58467" w="59274">
                  <a:moveTo>
                    <a:pt x="0" y="0"/>
                  </a:moveTo>
                  <a:lnTo>
                    <a:pt x="58468" y="58467"/>
                  </a:lnTo>
                  <a:lnTo>
                    <a:pt x="59274" y="57123"/>
                  </a:lnTo>
                  <a:lnTo>
                    <a:pt x="56048" y="51478"/>
                  </a:lnTo>
                  <a:lnTo>
                    <a:pt x="4570" y="0"/>
                  </a:lnTo>
                  <a:close/>
                </a:path>
              </a:pathLst>
            </a:custGeom>
            <a:solidFill>
              <a:srgbClr val="2C9DD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 name="Google Shape;52;p2"/>
            <p:cNvSpPr/>
            <p:nvPr/>
          </p:nvSpPr>
          <p:spPr>
            <a:xfrm>
              <a:off x="5997475" y="1431100"/>
              <a:ext cx="1307125" cy="1297025"/>
            </a:xfrm>
            <a:custGeom>
              <a:rect b="b" l="l" r="r" t="t"/>
              <a:pathLst>
                <a:path extrusionOk="0" h="51881" w="52285">
                  <a:moveTo>
                    <a:pt x="0" y="0"/>
                  </a:moveTo>
                  <a:lnTo>
                    <a:pt x="51747" y="51881"/>
                  </a:lnTo>
                  <a:lnTo>
                    <a:pt x="52285" y="51478"/>
                  </a:lnTo>
                  <a:lnTo>
                    <a:pt x="46908" y="42338"/>
                  </a:lnTo>
                  <a:lnTo>
                    <a:pt x="4570" y="0"/>
                  </a:lnTo>
                  <a:close/>
                </a:path>
              </a:pathLst>
            </a:custGeom>
            <a:solidFill>
              <a:srgbClr val="2D9CD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 name="Google Shape;53;p2"/>
            <p:cNvSpPr/>
            <p:nvPr/>
          </p:nvSpPr>
          <p:spPr>
            <a:xfrm>
              <a:off x="6094900" y="1431100"/>
              <a:ext cx="1075300" cy="1065175"/>
            </a:xfrm>
            <a:custGeom>
              <a:rect b="b" l="l" r="r" t="t"/>
              <a:pathLst>
                <a:path extrusionOk="0" h="42607" w="43012">
                  <a:moveTo>
                    <a:pt x="1" y="0"/>
                  </a:moveTo>
                  <a:lnTo>
                    <a:pt x="42608" y="42607"/>
                  </a:lnTo>
                  <a:lnTo>
                    <a:pt x="43011" y="42338"/>
                  </a:lnTo>
                  <a:lnTo>
                    <a:pt x="37769" y="33064"/>
                  </a:lnTo>
                  <a:lnTo>
                    <a:pt x="4571" y="0"/>
                  </a:lnTo>
                  <a:close/>
                </a:path>
              </a:pathLst>
            </a:custGeom>
            <a:solidFill>
              <a:srgbClr val="2F9A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 name="Google Shape;54;p2"/>
            <p:cNvSpPr/>
            <p:nvPr/>
          </p:nvSpPr>
          <p:spPr>
            <a:xfrm>
              <a:off x="6189000" y="1431100"/>
              <a:ext cx="850150" cy="836700"/>
            </a:xfrm>
            <a:custGeom>
              <a:rect b="b" l="l" r="r" t="t"/>
              <a:pathLst>
                <a:path extrusionOk="0" h="33468" w="34006">
                  <a:moveTo>
                    <a:pt x="0" y="0"/>
                  </a:moveTo>
                  <a:lnTo>
                    <a:pt x="33602" y="33467"/>
                  </a:lnTo>
                  <a:lnTo>
                    <a:pt x="34005" y="33198"/>
                  </a:lnTo>
                  <a:lnTo>
                    <a:pt x="28629" y="23924"/>
                  </a:lnTo>
                  <a:lnTo>
                    <a:pt x="4705" y="0"/>
                  </a:lnTo>
                  <a:close/>
                </a:path>
              </a:pathLst>
            </a:custGeom>
            <a:solidFill>
              <a:srgbClr val="3098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 name="Google Shape;55;p2"/>
            <p:cNvSpPr/>
            <p:nvPr/>
          </p:nvSpPr>
          <p:spPr>
            <a:xfrm>
              <a:off x="6286450" y="1431100"/>
              <a:ext cx="618300" cy="608200"/>
            </a:xfrm>
            <a:custGeom>
              <a:rect b="b" l="l" r="r" t="t"/>
              <a:pathLst>
                <a:path extrusionOk="0" h="24328" w="24732">
                  <a:moveTo>
                    <a:pt x="0" y="0"/>
                  </a:moveTo>
                  <a:lnTo>
                    <a:pt x="24328" y="24328"/>
                  </a:lnTo>
                  <a:lnTo>
                    <a:pt x="24731" y="23924"/>
                  </a:lnTo>
                  <a:lnTo>
                    <a:pt x="19489" y="14785"/>
                  </a:lnTo>
                  <a:lnTo>
                    <a:pt x="4704" y="0"/>
                  </a:lnTo>
                  <a:close/>
                </a:path>
              </a:pathLst>
            </a:custGeom>
            <a:solidFill>
              <a:srgbClr val="3196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 name="Google Shape;56;p2"/>
            <p:cNvSpPr/>
            <p:nvPr/>
          </p:nvSpPr>
          <p:spPr>
            <a:xfrm>
              <a:off x="6383900" y="1431100"/>
              <a:ext cx="389800" cy="376350"/>
            </a:xfrm>
            <a:custGeom>
              <a:rect b="b" l="l" r="r" t="t"/>
              <a:pathLst>
                <a:path extrusionOk="0" h="15054" w="15592">
                  <a:moveTo>
                    <a:pt x="0" y="0"/>
                  </a:moveTo>
                  <a:lnTo>
                    <a:pt x="15188" y="15054"/>
                  </a:lnTo>
                  <a:lnTo>
                    <a:pt x="15591" y="14785"/>
                  </a:lnTo>
                  <a:lnTo>
                    <a:pt x="10215" y="5645"/>
                  </a:lnTo>
                  <a:lnTo>
                    <a:pt x="4704" y="0"/>
                  </a:lnTo>
                  <a:close/>
                </a:path>
              </a:pathLst>
            </a:custGeom>
            <a:solidFill>
              <a:srgbClr val="3295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 name="Google Shape;57;p2"/>
            <p:cNvSpPr/>
            <p:nvPr/>
          </p:nvSpPr>
          <p:spPr>
            <a:xfrm>
              <a:off x="6481325" y="1431100"/>
              <a:ext cx="157950" cy="147850"/>
            </a:xfrm>
            <a:custGeom>
              <a:rect b="b" l="l" r="r" t="t"/>
              <a:pathLst>
                <a:path extrusionOk="0" h="5914" w="6318">
                  <a:moveTo>
                    <a:pt x="1" y="0"/>
                  </a:moveTo>
                  <a:lnTo>
                    <a:pt x="5915" y="5914"/>
                  </a:lnTo>
                  <a:lnTo>
                    <a:pt x="6318" y="5645"/>
                  </a:lnTo>
                  <a:lnTo>
                    <a:pt x="3092" y="0"/>
                  </a:lnTo>
                  <a:close/>
                </a:path>
              </a:pathLst>
            </a:custGeom>
            <a:solidFill>
              <a:srgbClr val="3393E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8" name="Google Shape;58;p2"/>
          <p:cNvSpPr/>
          <p:nvPr/>
        </p:nvSpPr>
        <p:spPr>
          <a:xfrm flipH="1" rot="10800000">
            <a:off x="2809875" y="-172875"/>
            <a:ext cx="1111500" cy="962400"/>
          </a:xfrm>
          <a:prstGeom prst="hexagon">
            <a:avLst>
              <a:gd fmla="val 28678" name="adj"/>
              <a:gd fmla="val 115470" name="vf"/>
            </a:avLst>
          </a:prstGeom>
          <a:noFill/>
          <a:ln cap="flat" cmpd="sng" w="19050">
            <a:solidFill>
              <a:srgbClr val="19BBD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 name="Google Shape;59;p2"/>
          <p:cNvSpPr/>
          <p:nvPr/>
        </p:nvSpPr>
        <p:spPr>
          <a:xfrm flipH="1" rot="10800000">
            <a:off x="3602723" y="1360109"/>
            <a:ext cx="493800" cy="427500"/>
          </a:xfrm>
          <a:prstGeom prst="hexagon">
            <a:avLst>
              <a:gd fmla="val 28678" name="adj"/>
              <a:gd fmla="val 115470" name="vf"/>
            </a:avLst>
          </a:prstGeom>
          <a:solidFill>
            <a:srgbClr val="18476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 name="Google Shape;60;p2"/>
          <p:cNvSpPr/>
          <p:nvPr/>
        </p:nvSpPr>
        <p:spPr>
          <a:xfrm flipH="1" rot="10800000">
            <a:off x="5278915" y="855279"/>
            <a:ext cx="944700" cy="818100"/>
          </a:xfrm>
          <a:prstGeom prst="hexagon">
            <a:avLst>
              <a:gd fmla="val 28678" name="adj"/>
              <a:gd fmla="val 115470" name="vf"/>
            </a:avLst>
          </a:prstGeom>
          <a:noFill/>
          <a:ln cap="flat" cmpd="sng" w="76200">
            <a:solidFill>
              <a:srgbClr val="184769"/>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 name="Google Shape;61;p2"/>
          <p:cNvSpPr/>
          <p:nvPr/>
        </p:nvSpPr>
        <p:spPr>
          <a:xfrm flipH="1" rot="10800000">
            <a:off x="5365799" y="352324"/>
            <a:ext cx="493800" cy="427200"/>
          </a:xfrm>
          <a:prstGeom prst="hexagon">
            <a:avLst>
              <a:gd fmla="val 28678" name="adj"/>
              <a:gd fmla="val 115470" name="vf"/>
            </a:avLst>
          </a:prstGeom>
          <a:solidFill>
            <a:srgbClr val="00E1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2" name="Google Shape;62;p2"/>
          <p:cNvGrpSpPr/>
          <p:nvPr/>
        </p:nvGrpSpPr>
        <p:grpSpPr>
          <a:xfrm>
            <a:off x="5549158" y="1029778"/>
            <a:ext cx="404640" cy="374059"/>
            <a:chOff x="5975075" y="2327500"/>
            <a:chExt cx="420100" cy="388350"/>
          </a:xfrm>
        </p:grpSpPr>
        <p:sp>
          <p:nvSpPr>
            <p:cNvPr id="63" name="Google Shape;63;p2"/>
            <p:cNvSpPr/>
            <p:nvPr/>
          </p:nvSpPr>
          <p:spPr>
            <a:xfrm>
              <a:off x="5975075" y="2474650"/>
              <a:ext cx="98325" cy="220450"/>
            </a:xfrm>
            <a:custGeom>
              <a:rect b="b" l="l" r="r" t="t"/>
              <a:pathLst>
                <a:path extrusionOk="0" h="8818" w="3933">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18476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 name="Google Shape;64;p2"/>
            <p:cNvSpPr/>
            <p:nvPr/>
          </p:nvSpPr>
          <p:spPr>
            <a:xfrm>
              <a:off x="6088025" y="2327500"/>
              <a:ext cx="307150" cy="388350"/>
            </a:xfrm>
            <a:custGeom>
              <a:rect b="b" l="l" r="r" t="t"/>
              <a:pathLst>
                <a:path extrusionOk="0" h="15534" w="12286">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5" name="Google Shape;65;p2"/>
          <p:cNvSpPr/>
          <p:nvPr/>
        </p:nvSpPr>
        <p:spPr>
          <a:xfrm>
            <a:off x="3253021" y="113273"/>
            <a:ext cx="225085" cy="389964"/>
          </a:xfrm>
          <a:custGeom>
            <a:rect b="b" l="l" r="r" t="t"/>
            <a:pathLst>
              <a:path extrusionOk="0" h="20565" w="1187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rgbClr val="19BB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6" name="Google Shape;66;p2"/>
          <p:cNvGrpSpPr/>
          <p:nvPr/>
        </p:nvGrpSpPr>
        <p:grpSpPr>
          <a:xfrm>
            <a:off x="4380533" y="515192"/>
            <a:ext cx="382958" cy="607111"/>
            <a:chOff x="6718575" y="2318625"/>
            <a:chExt cx="256950" cy="407375"/>
          </a:xfrm>
        </p:grpSpPr>
        <p:sp>
          <p:nvSpPr>
            <p:cNvPr id="67" name="Google Shape;67;p2"/>
            <p:cNvSpPr/>
            <p:nvPr/>
          </p:nvSpPr>
          <p:spPr>
            <a:xfrm>
              <a:off x="6795900" y="2673600"/>
              <a:ext cx="102300" cy="22550"/>
            </a:xfrm>
            <a:custGeom>
              <a:rect b="b" l="l" r="r" t="t"/>
              <a:pathLst>
                <a:path extrusionOk="0" fill="none" h="902" w="4092">
                  <a:moveTo>
                    <a:pt x="4092" y="902"/>
                  </a:moveTo>
                  <a:lnTo>
                    <a:pt x="4092" y="1"/>
                  </a:lnTo>
                  <a:lnTo>
                    <a:pt x="0" y="1"/>
                  </a:lnTo>
                  <a:lnTo>
                    <a:pt x="0" y="902"/>
                  </a:lnTo>
                  <a:lnTo>
                    <a:pt x="4092" y="902"/>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 name="Google Shape;68;p2"/>
            <p:cNvSpPr/>
            <p:nvPr/>
          </p:nvSpPr>
          <p:spPr>
            <a:xfrm>
              <a:off x="6795900" y="2650475"/>
              <a:ext cx="102300" cy="22550"/>
            </a:xfrm>
            <a:custGeom>
              <a:rect b="b" l="l" r="r" t="t"/>
              <a:pathLst>
                <a:path extrusionOk="0" fill="none" h="902" w="4092">
                  <a:moveTo>
                    <a:pt x="4092" y="901"/>
                  </a:moveTo>
                  <a:lnTo>
                    <a:pt x="4092" y="0"/>
                  </a:lnTo>
                  <a:lnTo>
                    <a:pt x="0" y="0"/>
                  </a:lnTo>
                  <a:lnTo>
                    <a:pt x="0" y="901"/>
                  </a:lnTo>
                  <a:lnTo>
                    <a:pt x="4092" y="901"/>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 name="Google Shape;69;p2"/>
            <p:cNvSpPr/>
            <p:nvPr/>
          </p:nvSpPr>
          <p:spPr>
            <a:xfrm>
              <a:off x="6795900" y="2696125"/>
              <a:ext cx="102300" cy="29875"/>
            </a:xfrm>
            <a:custGeom>
              <a:rect b="b" l="l" r="r" t="t"/>
              <a:pathLst>
                <a:path extrusionOk="0" fill="none" h="1195" w="4092">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 name="Google Shape;70;p2"/>
            <p:cNvSpPr/>
            <p:nvPr/>
          </p:nvSpPr>
          <p:spPr>
            <a:xfrm>
              <a:off x="6784925" y="2459275"/>
              <a:ext cx="35350" cy="166875"/>
            </a:xfrm>
            <a:custGeom>
              <a:rect b="b" l="l" r="r" t="t"/>
              <a:pathLst>
                <a:path extrusionOk="0" fill="none" h="6675" w="1414">
                  <a:moveTo>
                    <a:pt x="1413" y="6674"/>
                  </a:moveTo>
                  <a:lnTo>
                    <a:pt x="1413" y="6674"/>
                  </a:lnTo>
                  <a:lnTo>
                    <a:pt x="585" y="2850"/>
                  </a:lnTo>
                  <a:lnTo>
                    <a:pt x="1"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 name="Google Shape;71;p2"/>
            <p:cNvSpPr/>
            <p:nvPr/>
          </p:nvSpPr>
          <p:spPr>
            <a:xfrm>
              <a:off x="6718575" y="2318625"/>
              <a:ext cx="256950" cy="307525"/>
            </a:xfrm>
            <a:custGeom>
              <a:rect b="b" l="l" r="r" t="t"/>
              <a:pathLst>
                <a:path extrusionOk="0" fill="none" h="12301" w="10278">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 name="Google Shape;72;p2"/>
            <p:cNvSpPr/>
            <p:nvPr/>
          </p:nvSpPr>
          <p:spPr>
            <a:xfrm>
              <a:off x="6873825" y="2459275"/>
              <a:ext cx="35350" cy="166875"/>
            </a:xfrm>
            <a:custGeom>
              <a:rect b="b" l="l" r="r" t="t"/>
              <a:pathLst>
                <a:path extrusionOk="0" fill="none" h="6675" w="1414">
                  <a:moveTo>
                    <a:pt x="1413" y="1"/>
                  </a:moveTo>
                  <a:lnTo>
                    <a:pt x="1413" y="1"/>
                  </a:lnTo>
                  <a:lnTo>
                    <a:pt x="829" y="2850"/>
                  </a:lnTo>
                  <a:lnTo>
                    <a:pt x="1" y="6674"/>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 name="Google Shape;73;p2"/>
            <p:cNvSpPr/>
            <p:nvPr/>
          </p:nvSpPr>
          <p:spPr>
            <a:xfrm>
              <a:off x="6801975" y="2453200"/>
              <a:ext cx="90150" cy="19500"/>
            </a:xfrm>
            <a:custGeom>
              <a:rect b="b" l="l" r="r" t="t"/>
              <a:pathLst>
                <a:path extrusionOk="0" fill="none" h="780" w="3606">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 name="Google Shape;74;p2"/>
            <p:cNvSpPr/>
            <p:nvPr/>
          </p:nvSpPr>
          <p:spPr>
            <a:xfrm>
              <a:off x="6795900" y="2628550"/>
              <a:ext cx="102300" cy="25"/>
            </a:xfrm>
            <a:custGeom>
              <a:rect b="b" l="l" r="r" t="t"/>
              <a:pathLst>
                <a:path extrusionOk="0" fill="none" h="1" w="4092">
                  <a:moveTo>
                    <a:pt x="0" y="1"/>
                  </a:moveTo>
                  <a:lnTo>
                    <a:pt x="4092"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5" name="Google Shape;75;p2"/>
          <p:cNvGrpSpPr/>
          <p:nvPr/>
        </p:nvGrpSpPr>
        <p:grpSpPr>
          <a:xfrm>
            <a:off x="3199464" y="902959"/>
            <a:ext cx="395018" cy="403297"/>
            <a:chOff x="3951850" y="2985350"/>
            <a:chExt cx="407950" cy="416500"/>
          </a:xfrm>
        </p:grpSpPr>
        <p:sp>
          <p:nvSpPr>
            <p:cNvPr id="76" name="Google Shape;76;p2"/>
            <p:cNvSpPr/>
            <p:nvPr/>
          </p:nvSpPr>
          <p:spPr>
            <a:xfrm>
              <a:off x="3951850" y="2985350"/>
              <a:ext cx="314800" cy="314825"/>
            </a:xfrm>
            <a:custGeom>
              <a:rect b="b" l="l" r="r" t="t"/>
              <a:pathLst>
                <a:path extrusionOk="0" fill="none" h="12593" w="12592">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cap="rnd"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 name="Google Shape;77;p2"/>
            <p:cNvSpPr/>
            <p:nvPr/>
          </p:nvSpPr>
          <p:spPr>
            <a:xfrm>
              <a:off x="3988375" y="3021875"/>
              <a:ext cx="241750" cy="241750"/>
            </a:xfrm>
            <a:custGeom>
              <a:rect b="b" l="l" r="r" t="t"/>
              <a:pathLst>
                <a:path extrusionOk="0" fill="none" h="9670" w="967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cap="rnd"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 name="Google Shape;78;p2"/>
            <p:cNvSpPr/>
            <p:nvPr/>
          </p:nvSpPr>
          <p:spPr>
            <a:xfrm>
              <a:off x="4024300" y="3058425"/>
              <a:ext cx="84650" cy="84650"/>
            </a:xfrm>
            <a:custGeom>
              <a:rect b="b" l="l" r="r" t="t"/>
              <a:pathLst>
                <a:path extrusionOk="0" fill="none" h="3386" w="3386">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cap="rnd"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 name="Google Shape;79;p2"/>
            <p:cNvSpPr/>
            <p:nvPr/>
          </p:nvSpPr>
          <p:spPr>
            <a:xfrm>
              <a:off x="4205750" y="3248375"/>
              <a:ext cx="154050" cy="153475"/>
            </a:xfrm>
            <a:custGeom>
              <a:rect b="b" l="l" r="r" t="t"/>
              <a:pathLst>
                <a:path extrusionOk="0" fill="none" h="6139" w="6162">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cap="rnd"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0" name="Google Shape;80;p2"/>
          <p:cNvGrpSpPr/>
          <p:nvPr/>
        </p:nvGrpSpPr>
        <p:grpSpPr>
          <a:xfrm flipH="1" rot="10800000">
            <a:off x="3920312" y="3981676"/>
            <a:ext cx="1303377" cy="1127987"/>
            <a:chOff x="238125" y="1431100"/>
            <a:chExt cx="3296350" cy="2852775"/>
          </a:xfrm>
        </p:grpSpPr>
        <p:sp>
          <p:nvSpPr>
            <p:cNvPr id="81" name="Google Shape;81;p2"/>
            <p:cNvSpPr/>
            <p:nvPr/>
          </p:nvSpPr>
          <p:spPr>
            <a:xfrm>
              <a:off x="980725" y="4136025"/>
              <a:ext cx="157950" cy="147850"/>
            </a:xfrm>
            <a:custGeom>
              <a:rect b="b" l="l" r="r" t="t"/>
              <a:pathLst>
                <a:path extrusionOk="0" h="5914" w="6318">
                  <a:moveTo>
                    <a:pt x="403" y="0"/>
                  </a:moveTo>
                  <a:lnTo>
                    <a:pt x="0" y="269"/>
                  </a:lnTo>
                  <a:lnTo>
                    <a:pt x="3226" y="5914"/>
                  </a:lnTo>
                  <a:lnTo>
                    <a:pt x="6317" y="5914"/>
                  </a:lnTo>
                  <a:lnTo>
                    <a:pt x="403" y="0"/>
                  </a:lnTo>
                  <a:close/>
                </a:path>
              </a:pathLst>
            </a:custGeom>
            <a:solidFill>
              <a:srgbClr val="00E2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 name="Google Shape;82;p2"/>
            <p:cNvSpPr/>
            <p:nvPr/>
          </p:nvSpPr>
          <p:spPr>
            <a:xfrm>
              <a:off x="849675" y="3907525"/>
              <a:ext cx="386425" cy="376350"/>
            </a:xfrm>
            <a:custGeom>
              <a:rect b="b" l="l" r="r" t="t"/>
              <a:pathLst>
                <a:path extrusionOk="0" h="15054" w="15457">
                  <a:moveTo>
                    <a:pt x="403" y="0"/>
                  </a:moveTo>
                  <a:lnTo>
                    <a:pt x="0" y="269"/>
                  </a:lnTo>
                  <a:lnTo>
                    <a:pt x="5242" y="9543"/>
                  </a:lnTo>
                  <a:lnTo>
                    <a:pt x="10887" y="15054"/>
                  </a:lnTo>
                  <a:lnTo>
                    <a:pt x="15457" y="15054"/>
                  </a:lnTo>
                  <a:lnTo>
                    <a:pt x="403" y="0"/>
                  </a:lnTo>
                  <a:close/>
                </a:path>
              </a:pathLst>
            </a:custGeom>
            <a:solidFill>
              <a:srgbClr val="01E0C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 name="Google Shape;83;p2"/>
            <p:cNvSpPr/>
            <p:nvPr/>
          </p:nvSpPr>
          <p:spPr>
            <a:xfrm>
              <a:off x="715250" y="3675675"/>
              <a:ext cx="618300" cy="608200"/>
            </a:xfrm>
            <a:custGeom>
              <a:rect b="b" l="l" r="r" t="t"/>
              <a:pathLst>
                <a:path extrusionOk="0" h="24328" w="24732">
                  <a:moveTo>
                    <a:pt x="404" y="0"/>
                  </a:moveTo>
                  <a:lnTo>
                    <a:pt x="1" y="404"/>
                  </a:lnTo>
                  <a:lnTo>
                    <a:pt x="5377" y="9543"/>
                  </a:lnTo>
                  <a:lnTo>
                    <a:pt x="20162" y="24328"/>
                  </a:lnTo>
                  <a:lnTo>
                    <a:pt x="24732" y="24328"/>
                  </a:lnTo>
                  <a:lnTo>
                    <a:pt x="404" y="0"/>
                  </a:lnTo>
                  <a:close/>
                </a:path>
              </a:pathLst>
            </a:custGeom>
            <a:solidFill>
              <a:srgbClr val="02DFC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 name="Google Shape;84;p2"/>
            <p:cNvSpPr/>
            <p:nvPr/>
          </p:nvSpPr>
          <p:spPr>
            <a:xfrm>
              <a:off x="584200" y="3447175"/>
              <a:ext cx="846800" cy="836700"/>
            </a:xfrm>
            <a:custGeom>
              <a:rect b="b" l="l" r="r" t="t"/>
              <a:pathLst>
                <a:path extrusionOk="0" h="33468" w="33872">
                  <a:moveTo>
                    <a:pt x="404" y="1"/>
                  </a:moveTo>
                  <a:lnTo>
                    <a:pt x="1" y="270"/>
                  </a:lnTo>
                  <a:lnTo>
                    <a:pt x="5243" y="9544"/>
                  </a:lnTo>
                  <a:lnTo>
                    <a:pt x="29167" y="33468"/>
                  </a:lnTo>
                  <a:lnTo>
                    <a:pt x="33872" y="33468"/>
                  </a:lnTo>
                  <a:lnTo>
                    <a:pt x="404" y="1"/>
                  </a:lnTo>
                  <a:close/>
                </a:path>
              </a:pathLst>
            </a:custGeom>
            <a:solidFill>
              <a:srgbClr val="03DDC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 name="Google Shape;85;p2"/>
            <p:cNvSpPr/>
            <p:nvPr/>
          </p:nvSpPr>
          <p:spPr>
            <a:xfrm>
              <a:off x="449800" y="3218700"/>
              <a:ext cx="1078650" cy="1065175"/>
            </a:xfrm>
            <a:custGeom>
              <a:rect b="b" l="l" r="r" t="t"/>
              <a:pathLst>
                <a:path extrusionOk="0" h="42607" w="43146">
                  <a:moveTo>
                    <a:pt x="404" y="0"/>
                  </a:moveTo>
                  <a:lnTo>
                    <a:pt x="1" y="269"/>
                  </a:lnTo>
                  <a:lnTo>
                    <a:pt x="5377" y="9543"/>
                  </a:lnTo>
                  <a:lnTo>
                    <a:pt x="38441" y="42607"/>
                  </a:lnTo>
                  <a:lnTo>
                    <a:pt x="43145" y="42607"/>
                  </a:lnTo>
                  <a:lnTo>
                    <a:pt x="404" y="0"/>
                  </a:lnTo>
                  <a:close/>
                </a:path>
              </a:pathLst>
            </a:custGeom>
            <a:solidFill>
              <a:srgbClr val="04DBC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 name="Google Shape;86;p2"/>
            <p:cNvSpPr/>
            <p:nvPr/>
          </p:nvSpPr>
          <p:spPr>
            <a:xfrm>
              <a:off x="318750" y="2990200"/>
              <a:ext cx="1307150" cy="1293675"/>
            </a:xfrm>
            <a:custGeom>
              <a:rect b="b" l="l" r="r" t="t"/>
              <a:pathLst>
                <a:path extrusionOk="0" h="51747" w="52286">
                  <a:moveTo>
                    <a:pt x="404" y="1"/>
                  </a:moveTo>
                  <a:lnTo>
                    <a:pt x="1" y="269"/>
                  </a:lnTo>
                  <a:lnTo>
                    <a:pt x="5243" y="9409"/>
                  </a:lnTo>
                  <a:lnTo>
                    <a:pt x="47581" y="51747"/>
                  </a:lnTo>
                  <a:lnTo>
                    <a:pt x="52285" y="51747"/>
                  </a:lnTo>
                  <a:lnTo>
                    <a:pt x="39517" y="38978"/>
                  </a:lnTo>
                  <a:lnTo>
                    <a:pt x="37097" y="38978"/>
                  </a:lnTo>
                  <a:lnTo>
                    <a:pt x="33737" y="33333"/>
                  </a:lnTo>
                  <a:lnTo>
                    <a:pt x="404" y="1"/>
                  </a:lnTo>
                  <a:close/>
                </a:path>
              </a:pathLst>
            </a:custGeom>
            <a:solidFill>
              <a:srgbClr val="06D9C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 name="Google Shape;87;p2"/>
            <p:cNvSpPr/>
            <p:nvPr/>
          </p:nvSpPr>
          <p:spPr>
            <a:xfrm>
              <a:off x="1286500" y="3964650"/>
              <a:ext cx="436850" cy="319225"/>
            </a:xfrm>
            <a:custGeom>
              <a:rect b="b" l="l" r="r" t="t"/>
              <a:pathLst>
                <a:path extrusionOk="0" h="12769" w="17474">
                  <a:moveTo>
                    <a:pt x="0" y="0"/>
                  </a:moveTo>
                  <a:lnTo>
                    <a:pt x="12769" y="12769"/>
                  </a:lnTo>
                  <a:lnTo>
                    <a:pt x="17473" y="12769"/>
                  </a:lnTo>
                  <a:lnTo>
                    <a:pt x="4704" y="0"/>
                  </a:lnTo>
                  <a:close/>
                </a:path>
              </a:pathLst>
            </a:custGeom>
            <a:solidFill>
              <a:srgbClr val="07D8C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 name="Google Shape;88;p2"/>
            <p:cNvSpPr/>
            <p:nvPr/>
          </p:nvSpPr>
          <p:spPr>
            <a:xfrm>
              <a:off x="238125" y="2822200"/>
              <a:ext cx="924075" cy="1008075"/>
            </a:xfrm>
            <a:custGeom>
              <a:rect b="b" l="l" r="r" t="t"/>
              <a:pathLst>
                <a:path extrusionOk="0" h="40323" w="36963">
                  <a:moveTo>
                    <a:pt x="806" y="0"/>
                  </a:moveTo>
                  <a:lnTo>
                    <a:pt x="0" y="1479"/>
                  </a:lnTo>
                  <a:lnTo>
                    <a:pt x="3226" y="6989"/>
                  </a:lnTo>
                  <a:lnTo>
                    <a:pt x="36559" y="40322"/>
                  </a:lnTo>
                  <a:lnTo>
                    <a:pt x="36962" y="40053"/>
                  </a:lnTo>
                  <a:lnTo>
                    <a:pt x="31720" y="30779"/>
                  </a:lnTo>
                  <a:lnTo>
                    <a:pt x="806" y="0"/>
                  </a:lnTo>
                  <a:close/>
                </a:path>
              </a:pathLst>
            </a:custGeom>
            <a:solidFill>
              <a:srgbClr val="07D8C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 name="Google Shape;89;p2"/>
            <p:cNvSpPr/>
            <p:nvPr/>
          </p:nvSpPr>
          <p:spPr>
            <a:xfrm>
              <a:off x="1383925" y="3964650"/>
              <a:ext cx="433500" cy="319225"/>
            </a:xfrm>
            <a:custGeom>
              <a:rect b="b" l="l" r="r" t="t"/>
              <a:pathLst>
                <a:path extrusionOk="0" h="12769" w="17340">
                  <a:moveTo>
                    <a:pt x="1" y="0"/>
                  </a:moveTo>
                  <a:lnTo>
                    <a:pt x="12770" y="12769"/>
                  </a:lnTo>
                  <a:lnTo>
                    <a:pt x="17339" y="12769"/>
                  </a:lnTo>
                  <a:lnTo>
                    <a:pt x="4705" y="0"/>
                  </a:lnTo>
                  <a:close/>
                </a:path>
              </a:pathLst>
            </a:custGeom>
            <a:solidFill>
              <a:srgbClr val="08D6C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 name="Google Shape;90;p2"/>
            <p:cNvSpPr/>
            <p:nvPr/>
          </p:nvSpPr>
          <p:spPr>
            <a:xfrm>
              <a:off x="251550" y="2761700"/>
              <a:ext cx="779600" cy="840075"/>
            </a:xfrm>
            <a:custGeom>
              <a:rect b="b" l="l" r="r" t="t"/>
              <a:pathLst>
                <a:path extrusionOk="0" h="33603" w="31184">
                  <a:moveTo>
                    <a:pt x="1748" y="1"/>
                  </a:moveTo>
                  <a:lnTo>
                    <a:pt x="1" y="2823"/>
                  </a:lnTo>
                  <a:lnTo>
                    <a:pt x="30780" y="33603"/>
                  </a:lnTo>
                  <a:lnTo>
                    <a:pt x="31183" y="33199"/>
                  </a:lnTo>
                  <a:lnTo>
                    <a:pt x="25807" y="24060"/>
                  </a:lnTo>
                  <a:lnTo>
                    <a:pt x="1748" y="1"/>
                  </a:lnTo>
                  <a:close/>
                </a:path>
              </a:pathLst>
            </a:custGeom>
            <a:solidFill>
              <a:srgbClr val="08D6C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 name="Google Shape;91;p2"/>
            <p:cNvSpPr/>
            <p:nvPr/>
          </p:nvSpPr>
          <p:spPr>
            <a:xfrm>
              <a:off x="288525" y="2697875"/>
              <a:ext cx="608200" cy="675400"/>
            </a:xfrm>
            <a:custGeom>
              <a:rect b="b" l="l" r="r" t="t"/>
              <a:pathLst>
                <a:path extrusionOk="0" h="27016" w="24328">
                  <a:moveTo>
                    <a:pt x="1613" y="0"/>
                  </a:moveTo>
                  <a:lnTo>
                    <a:pt x="0" y="2957"/>
                  </a:lnTo>
                  <a:lnTo>
                    <a:pt x="23925" y="27016"/>
                  </a:lnTo>
                  <a:lnTo>
                    <a:pt x="24328" y="26613"/>
                  </a:lnTo>
                  <a:lnTo>
                    <a:pt x="19086" y="17473"/>
                  </a:lnTo>
                  <a:lnTo>
                    <a:pt x="1613" y="0"/>
                  </a:lnTo>
                  <a:close/>
                </a:path>
              </a:pathLst>
            </a:custGeom>
            <a:solidFill>
              <a:srgbClr val="09D4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 name="Google Shape;92;p2"/>
            <p:cNvSpPr/>
            <p:nvPr/>
          </p:nvSpPr>
          <p:spPr>
            <a:xfrm>
              <a:off x="1481375" y="3964650"/>
              <a:ext cx="433500" cy="319225"/>
            </a:xfrm>
            <a:custGeom>
              <a:rect b="b" l="l" r="r" t="t"/>
              <a:pathLst>
                <a:path extrusionOk="0" h="12769" w="17340">
                  <a:moveTo>
                    <a:pt x="1" y="0"/>
                  </a:moveTo>
                  <a:lnTo>
                    <a:pt x="12769" y="12769"/>
                  </a:lnTo>
                  <a:lnTo>
                    <a:pt x="17339" y="12769"/>
                  </a:lnTo>
                  <a:lnTo>
                    <a:pt x="4705" y="0"/>
                  </a:lnTo>
                  <a:close/>
                </a:path>
              </a:pathLst>
            </a:custGeom>
            <a:solidFill>
              <a:srgbClr val="09D4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 name="Google Shape;93;p2"/>
            <p:cNvSpPr/>
            <p:nvPr/>
          </p:nvSpPr>
          <p:spPr>
            <a:xfrm>
              <a:off x="1578825" y="3964650"/>
              <a:ext cx="433500" cy="319225"/>
            </a:xfrm>
            <a:custGeom>
              <a:rect b="b" l="l" r="r" t="t"/>
              <a:pathLst>
                <a:path extrusionOk="0" h="12769" w="17340">
                  <a:moveTo>
                    <a:pt x="1" y="0"/>
                  </a:moveTo>
                  <a:lnTo>
                    <a:pt x="12769" y="12769"/>
                  </a:lnTo>
                  <a:lnTo>
                    <a:pt x="17339" y="12769"/>
                  </a:lnTo>
                  <a:lnTo>
                    <a:pt x="4570" y="0"/>
                  </a:lnTo>
                  <a:close/>
                </a:path>
              </a:pathLst>
            </a:custGeom>
            <a:solidFill>
              <a:srgbClr val="0AD3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 name="Google Shape;94;p2"/>
            <p:cNvSpPr/>
            <p:nvPr/>
          </p:nvSpPr>
          <p:spPr>
            <a:xfrm>
              <a:off x="322125" y="2637375"/>
              <a:ext cx="443550" cy="504050"/>
            </a:xfrm>
            <a:custGeom>
              <a:rect b="b" l="l" r="r" t="t"/>
              <a:pathLst>
                <a:path extrusionOk="0" h="20162" w="17742">
                  <a:moveTo>
                    <a:pt x="1747" y="1"/>
                  </a:moveTo>
                  <a:lnTo>
                    <a:pt x="0" y="2958"/>
                  </a:lnTo>
                  <a:lnTo>
                    <a:pt x="17339" y="20162"/>
                  </a:lnTo>
                  <a:lnTo>
                    <a:pt x="17742" y="19893"/>
                  </a:lnTo>
                  <a:lnTo>
                    <a:pt x="12366" y="10619"/>
                  </a:lnTo>
                  <a:lnTo>
                    <a:pt x="1747" y="1"/>
                  </a:lnTo>
                  <a:close/>
                </a:path>
              </a:pathLst>
            </a:custGeom>
            <a:solidFill>
              <a:srgbClr val="0AD3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 name="Google Shape;95;p2"/>
            <p:cNvSpPr/>
            <p:nvPr/>
          </p:nvSpPr>
          <p:spPr>
            <a:xfrm>
              <a:off x="359075" y="2576900"/>
              <a:ext cx="275575" cy="336050"/>
            </a:xfrm>
            <a:custGeom>
              <a:rect b="b" l="l" r="r" t="t"/>
              <a:pathLst>
                <a:path extrusionOk="0" h="13442" w="11023">
                  <a:moveTo>
                    <a:pt x="1614" y="1"/>
                  </a:moveTo>
                  <a:lnTo>
                    <a:pt x="1" y="2823"/>
                  </a:lnTo>
                  <a:lnTo>
                    <a:pt x="10484" y="13441"/>
                  </a:lnTo>
                  <a:lnTo>
                    <a:pt x="10888" y="13172"/>
                  </a:lnTo>
                  <a:lnTo>
                    <a:pt x="9812" y="11291"/>
                  </a:lnTo>
                  <a:lnTo>
                    <a:pt x="11022" y="9275"/>
                  </a:lnTo>
                  <a:lnTo>
                    <a:pt x="1614" y="1"/>
                  </a:lnTo>
                  <a:close/>
                </a:path>
              </a:pathLst>
            </a:custGeom>
            <a:solidFill>
              <a:srgbClr val="0BD1C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 name="Google Shape;96;p2"/>
            <p:cNvSpPr/>
            <p:nvPr/>
          </p:nvSpPr>
          <p:spPr>
            <a:xfrm>
              <a:off x="1676275" y="3964650"/>
              <a:ext cx="433475" cy="319225"/>
            </a:xfrm>
            <a:custGeom>
              <a:rect b="b" l="l" r="r" t="t"/>
              <a:pathLst>
                <a:path extrusionOk="0" h="12769" w="17339">
                  <a:moveTo>
                    <a:pt x="0" y="0"/>
                  </a:moveTo>
                  <a:lnTo>
                    <a:pt x="12769" y="12769"/>
                  </a:lnTo>
                  <a:lnTo>
                    <a:pt x="17339" y="12769"/>
                  </a:lnTo>
                  <a:lnTo>
                    <a:pt x="4570" y="0"/>
                  </a:lnTo>
                  <a:close/>
                </a:path>
              </a:pathLst>
            </a:custGeom>
            <a:solidFill>
              <a:srgbClr val="0BD1C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 name="Google Shape;97;p2"/>
            <p:cNvSpPr/>
            <p:nvPr/>
          </p:nvSpPr>
          <p:spPr>
            <a:xfrm>
              <a:off x="392675" y="2513050"/>
              <a:ext cx="275575" cy="309175"/>
            </a:xfrm>
            <a:custGeom>
              <a:rect b="b" l="l" r="r" t="t"/>
              <a:pathLst>
                <a:path extrusionOk="0" h="12367" w="11023">
                  <a:moveTo>
                    <a:pt x="1748" y="1"/>
                  </a:moveTo>
                  <a:lnTo>
                    <a:pt x="1" y="2958"/>
                  </a:lnTo>
                  <a:lnTo>
                    <a:pt x="9409" y="12366"/>
                  </a:lnTo>
                  <a:lnTo>
                    <a:pt x="11022" y="9409"/>
                  </a:lnTo>
                  <a:lnTo>
                    <a:pt x="1748" y="1"/>
                  </a:lnTo>
                  <a:close/>
                </a:path>
              </a:pathLst>
            </a:custGeom>
            <a:solidFill>
              <a:srgbClr val="0CCFC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 name="Google Shape;98;p2"/>
            <p:cNvSpPr/>
            <p:nvPr/>
          </p:nvSpPr>
          <p:spPr>
            <a:xfrm>
              <a:off x="1773725" y="3964650"/>
              <a:ext cx="433475" cy="319225"/>
            </a:xfrm>
            <a:custGeom>
              <a:rect b="b" l="l" r="r" t="t"/>
              <a:pathLst>
                <a:path extrusionOk="0" h="12769" w="17339">
                  <a:moveTo>
                    <a:pt x="0" y="0"/>
                  </a:moveTo>
                  <a:lnTo>
                    <a:pt x="12634" y="12769"/>
                  </a:lnTo>
                  <a:lnTo>
                    <a:pt x="17339" y="12769"/>
                  </a:lnTo>
                  <a:lnTo>
                    <a:pt x="4570" y="0"/>
                  </a:lnTo>
                  <a:close/>
                </a:path>
              </a:pathLst>
            </a:custGeom>
            <a:solidFill>
              <a:srgbClr val="0CCFC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 name="Google Shape;99;p2"/>
            <p:cNvSpPr/>
            <p:nvPr/>
          </p:nvSpPr>
          <p:spPr>
            <a:xfrm>
              <a:off x="429650" y="2452575"/>
              <a:ext cx="275550" cy="305800"/>
            </a:xfrm>
            <a:custGeom>
              <a:rect b="b" l="l" r="r" t="t"/>
              <a:pathLst>
                <a:path extrusionOk="0" h="12232" w="11022">
                  <a:moveTo>
                    <a:pt x="1748" y="1"/>
                  </a:moveTo>
                  <a:lnTo>
                    <a:pt x="0" y="2957"/>
                  </a:lnTo>
                  <a:lnTo>
                    <a:pt x="9274" y="12232"/>
                  </a:lnTo>
                  <a:lnTo>
                    <a:pt x="11022" y="9275"/>
                  </a:lnTo>
                  <a:lnTo>
                    <a:pt x="1748" y="1"/>
                  </a:lnTo>
                  <a:close/>
                </a:path>
              </a:pathLst>
            </a:custGeom>
            <a:solidFill>
              <a:srgbClr val="0DCDC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 name="Google Shape;100;p2"/>
            <p:cNvSpPr/>
            <p:nvPr/>
          </p:nvSpPr>
          <p:spPr>
            <a:xfrm>
              <a:off x="1871150" y="3964650"/>
              <a:ext cx="433500" cy="319225"/>
            </a:xfrm>
            <a:custGeom>
              <a:rect b="b" l="l" r="r" t="t"/>
              <a:pathLst>
                <a:path extrusionOk="0" h="12769" w="17340">
                  <a:moveTo>
                    <a:pt x="1" y="0"/>
                  </a:moveTo>
                  <a:lnTo>
                    <a:pt x="12635" y="12769"/>
                  </a:lnTo>
                  <a:lnTo>
                    <a:pt x="17340" y="12769"/>
                  </a:lnTo>
                  <a:lnTo>
                    <a:pt x="4571" y="0"/>
                  </a:lnTo>
                  <a:close/>
                </a:path>
              </a:pathLst>
            </a:custGeom>
            <a:solidFill>
              <a:srgbClr val="0DCDC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 name="Google Shape;101;p2"/>
            <p:cNvSpPr/>
            <p:nvPr/>
          </p:nvSpPr>
          <p:spPr>
            <a:xfrm>
              <a:off x="1965250" y="3964650"/>
              <a:ext cx="436850" cy="319225"/>
            </a:xfrm>
            <a:custGeom>
              <a:rect b="b" l="l" r="r" t="t"/>
              <a:pathLst>
                <a:path extrusionOk="0" h="12769" w="17474">
                  <a:moveTo>
                    <a:pt x="0" y="0"/>
                  </a:moveTo>
                  <a:lnTo>
                    <a:pt x="12769" y="12769"/>
                  </a:lnTo>
                  <a:lnTo>
                    <a:pt x="17473" y="12769"/>
                  </a:lnTo>
                  <a:lnTo>
                    <a:pt x="4705" y="0"/>
                  </a:lnTo>
                  <a:close/>
                </a:path>
              </a:pathLst>
            </a:custGeom>
            <a:solidFill>
              <a:srgbClr val="0ECCC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 name="Google Shape;102;p2"/>
            <p:cNvSpPr/>
            <p:nvPr/>
          </p:nvSpPr>
          <p:spPr>
            <a:xfrm>
              <a:off x="466600" y="2392100"/>
              <a:ext cx="272200" cy="305800"/>
            </a:xfrm>
            <a:custGeom>
              <a:rect b="b" l="l" r="r" t="t"/>
              <a:pathLst>
                <a:path extrusionOk="0" h="12232" w="10888">
                  <a:moveTo>
                    <a:pt x="1614" y="0"/>
                  </a:moveTo>
                  <a:lnTo>
                    <a:pt x="1" y="2957"/>
                  </a:lnTo>
                  <a:lnTo>
                    <a:pt x="9275" y="12231"/>
                  </a:lnTo>
                  <a:lnTo>
                    <a:pt x="10888" y="9274"/>
                  </a:lnTo>
                  <a:lnTo>
                    <a:pt x="1614" y="0"/>
                  </a:lnTo>
                  <a:close/>
                </a:path>
              </a:pathLst>
            </a:custGeom>
            <a:solidFill>
              <a:srgbClr val="0ECCC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 name="Google Shape;103;p2"/>
            <p:cNvSpPr/>
            <p:nvPr/>
          </p:nvSpPr>
          <p:spPr>
            <a:xfrm>
              <a:off x="2062700" y="3964650"/>
              <a:ext cx="433475" cy="319225"/>
            </a:xfrm>
            <a:custGeom>
              <a:rect b="b" l="l" r="r" t="t"/>
              <a:pathLst>
                <a:path extrusionOk="0" h="12769" w="17339">
                  <a:moveTo>
                    <a:pt x="0" y="0"/>
                  </a:moveTo>
                  <a:lnTo>
                    <a:pt x="12769" y="12769"/>
                  </a:lnTo>
                  <a:lnTo>
                    <a:pt x="17339" y="12769"/>
                  </a:lnTo>
                  <a:lnTo>
                    <a:pt x="4704" y="0"/>
                  </a:lnTo>
                  <a:close/>
                </a:path>
              </a:pathLst>
            </a:custGeom>
            <a:solidFill>
              <a:srgbClr val="10CAC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 name="Google Shape;104;p2"/>
            <p:cNvSpPr/>
            <p:nvPr/>
          </p:nvSpPr>
          <p:spPr>
            <a:xfrm>
              <a:off x="500200" y="2328250"/>
              <a:ext cx="275575" cy="309150"/>
            </a:xfrm>
            <a:custGeom>
              <a:rect b="b" l="l" r="r" t="t"/>
              <a:pathLst>
                <a:path extrusionOk="0" h="12366" w="11023">
                  <a:moveTo>
                    <a:pt x="1748" y="1"/>
                  </a:moveTo>
                  <a:lnTo>
                    <a:pt x="1" y="2957"/>
                  </a:lnTo>
                  <a:lnTo>
                    <a:pt x="9275" y="12366"/>
                  </a:lnTo>
                  <a:lnTo>
                    <a:pt x="11022" y="9409"/>
                  </a:lnTo>
                  <a:lnTo>
                    <a:pt x="1748" y="1"/>
                  </a:lnTo>
                  <a:close/>
                </a:path>
              </a:pathLst>
            </a:custGeom>
            <a:solidFill>
              <a:srgbClr val="10CAC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 name="Google Shape;105;p2"/>
            <p:cNvSpPr/>
            <p:nvPr/>
          </p:nvSpPr>
          <p:spPr>
            <a:xfrm>
              <a:off x="537175" y="2267775"/>
              <a:ext cx="275550" cy="305800"/>
            </a:xfrm>
            <a:custGeom>
              <a:rect b="b" l="l" r="r" t="t"/>
              <a:pathLst>
                <a:path extrusionOk="0" h="12232" w="11022">
                  <a:moveTo>
                    <a:pt x="1613" y="0"/>
                  </a:moveTo>
                  <a:lnTo>
                    <a:pt x="0" y="2957"/>
                  </a:lnTo>
                  <a:lnTo>
                    <a:pt x="9274" y="12231"/>
                  </a:lnTo>
                  <a:lnTo>
                    <a:pt x="11022" y="9274"/>
                  </a:lnTo>
                  <a:lnTo>
                    <a:pt x="1613" y="0"/>
                  </a:lnTo>
                  <a:close/>
                </a:path>
              </a:pathLst>
            </a:custGeom>
            <a:solidFill>
              <a:srgbClr val="11C8D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 name="Google Shape;106;p2"/>
            <p:cNvSpPr/>
            <p:nvPr/>
          </p:nvSpPr>
          <p:spPr>
            <a:xfrm>
              <a:off x="2160150" y="3964650"/>
              <a:ext cx="433475" cy="319225"/>
            </a:xfrm>
            <a:custGeom>
              <a:rect b="b" l="l" r="r" t="t"/>
              <a:pathLst>
                <a:path extrusionOk="0" h="12769" w="17339">
                  <a:moveTo>
                    <a:pt x="0" y="0"/>
                  </a:moveTo>
                  <a:lnTo>
                    <a:pt x="12769" y="12769"/>
                  </a:lnTo>
                  <a:lnTo>
                    <a:pt x="17339" y="12769"/>
                  </a:lnTo>
                  <a:lnTo>
                    <a:pt x="4704" y="0"/>
                  </a:lnTo>
                  <a:close/>
                </a:path>
              </a:pathLst>
            </a:custGeom>
            <a:solidFill>
              <a:srgbClr val="11C8D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 name="Google Shape;107;p2"/>
            <p:cNvSpPr/>
            <p:nvPr/>
          </p:nvSpPr>
          <p:spPr>
            <a:xfrm>
              <a:off x="570775" y="2207275"/>
              <a:ext cx="275550" cy="305800"/>
            </a:xfrm>
            <a:custGeom>
              <a:rect b="b" l="l" r="r" t="t"/>
              <a:pathLst>
                <a:path extrusionOk="0" h="12232" w="11022">
                  <a:moveTo>
                    <a:pt x="1748" y="1"/>
                  </a:moveTo>
                  <a:lnTo>
                    <a:pt x="0" y="2958"/>
                  </a:lnTo>
                  <a:lnTo>
                    <a:pt x="9409" y="12232"/>
                  </a:lnTo>
                  <a:lnTo>
                    <a:pt x="11022" y="9275"/>
                  </a:lnTo>
                  <a:lnTo>
                    <a:pt x="1748" y="1"/>
                  </a:lnTo>
                  <a:close/>
                </a:path>
              </a:pathLst>
            </a:custGeom>
            <a:solidFill>
              <a:srgbClr val="12C7D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 name="Google Shape;108;p2"/>
            <p:cNvSpPr/>
            <p:nvPr/>
          </p:nvSpPr>
          <p:spPr>
            <a:xfrm>
              <a:off x="2257575" y="3964650"/>
              <a:ext cx="433500" cy="319225"/>
            </a:xfrm>
            <a:custGeom>
              <a:rect b="b" l="l" r="r" t="t"/>
              <a:pathLst>
                <a:path extrusionOk="0" h="12769" w="17340">
                  <a:moveTo>
                    <a:pt x="1" y="0"/>
                  </a:moveTo>
                  <a:lnTo>
                    <a:pt x="12770" y="12769"/>
                  </a:lnTo>
                  <a:lnTo>
                    <a:pt x="17339" y="12769"/>
                  </a:lnTo>
                  <a:lnTo>
                    <a:pt x="4705" y="0"/>
                  </a:lnTo>
                  <a:close/>
                </a:path>
              </a:pathLst>
            </a:custGeom>
            <a:solidFill>
              <a:srgbClr val="12C7D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 name="Google Shape;109;p2"/>
            <p:cNvSpPr/>
            <p:nvPr/>
          </p:nvSpPr>
          <p:spPr>
            <a:xfrm>
              <a:off x="2355025" y="3964650"/>
              <a:ext cx="383100" cy="319225"/>
            </a:xfrm>
            <a:custGeom>
              <a:rect b="b" l="l" r="r" t="t"/>
              <a:pathLst>
                <a:path extrusionOk="0" h="12769" w="15324">
                  <a:moveTo>
                    <a:pt x="1" y="0"/>
                  </a:moveTo>
                  <a:lnTo>
                    <a:pt x="12769" y="12769"/>
                  </a:lnTo>
                  <a:lnTo>
                    <a:pt x="14248" y="12769"/>
                  </a:lnTo>
                  <a:lnTo>
                    <a:pt x="15323" y="10753"/>
                  </a:lnTo>
                  <a:lnTo>
                    <a:pt x="4570" y="0"/>
                  </a:lnTo>
                  <a:close/>
                </a:path>
              </a:pathLst>
            </a:custGeom>
            <a:solidFill>
              <a:srgbClr val="13C5D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 name="Google Shape;110;p2"/>
            <p:cNvSpPr/>
            <p:nvPr/>
          </p:nvSpPr>
          <p:spPr>
            <a:xfrm>
              <a:off x="607725" y="2146800"/>
              <a:ext cx="275575" cy="305800"/>
            </a:xfrm>
            <a:custGeom>
              <a:rect b="b" l="l" r="r" t="t"/>
              <a:pathLst>
                <a:path extrusionOk="0" h="12232" w="11023">
                  <a:moveTo>
                    <a:pt x="1614" y="1"/>
                  </a:moveTo>
                  <a:lnTo>
                    <a:pt x="1" y="2823"/>
                  </a:lnTo>
                  <a:lnTo>
                    <a:pt x="9275" y="12232"/>
                  </a:lnTo>
                  <a:lnTo>
                    <a:pt x="11022" y="9275"/>
                  </a:lnTo>
                  <a:lnTo>
                    <a:pt x="1614" y="1"/>
                  </a:lnTo>
                  <a:close/>
                </a:path>
              </a:pathLst>
            </a:custGeom>
            <a:solidFill>
              <a:srgbClr val="13C5D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 name="Google Shape;111;p2"/>
            <p:cNvSpPr/>
            <p:nvPr/>
          </p:nvSpPr>
          <p:spPr>
            <a:xfrm>
              <a:off x="2452475" y="3941125"/>
              <a:ext cx="322600" cy="305800"/>
            </a:xfrm>
            <a:custGeom>
              <a:rect b="b" l="l" r="r" t="t"/>
              <a:pathLst>
                <a:path extrusionOk="0" h="12232" w="12904">
                  <a:moveTo>
                    <a:pt x="3495" y="1"/>
                  </a:moveTo>
                  <a:lnTo>
                    <a:pt x="2957" y="941"/>
                  </a:lnTo>
                  <a:lnTo>
                    <a:pt x="0" y="941"/>
                  </a:lnTo>
                  <a:lnTo>
                    <a:pt x="11156" y="12232"/>
                  </a:lnTo>
                  <a:lnTo>
                    <a:pt x="12904" y="9275"/>
                  </a:lnTo>
                  <a:lnTo>
                    <a:pt x="3495" y="1"/>
                  </a:lnTo>
                  <a:close/>
                </a:path>
              </a:pathLst>
            </a:custGeom>
            <a:solidFill>
              <a:srgbClr val="14C3D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 name="Google Shape;112;p2"/>
            <p:cNvSpPr/>
            <p:nvPr/>
          </p:nvSpPr>
          <p:spPr>
            <a:xfrm>
              <a:off x="641325" y="2082950"/>
              <a:ext cx="275575" cy="305800"/>
            </a:xfrm>
            <a:custGeom>
              <a:rect b="b" l="l" r="r" t="t"/>
              <a:pathLst>
                <a:path extrusionOk="0" h="12232" w="11023">
                  <a:moveTo>
                    <a:pt x="1748" y="1"/>
                  </a:moveTo>
                  <a:lnTo>
                    <a:pt x="1" y="2958"/>
                  </a:lnTo>
                  <a:lnTo>
                    <a:pt x="9409" y="12232"/>
                  </a:lnTo>
                  <a:lnTo>
                    <a:pt x="11022" y="9409"/>
                  </a:lnTo>
                  <a:lnTo>
                    <a:pt x="1748" y="1"/>
                  </a:lnTo>
                  <a:close/>
                </a:path>
              </a:pathLst>
            </a:custGeom>
            <a:solidFill>
              <a:srgbClr val="14C3D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 name="Google Shape;113;p2"/>
            <p:cNvSpPr/>
            <p:nvPr/>
          </p:nvSpPr>
          <p:spPr>
            <a:xfrm>
              <a:off x="678300" y="2022475"/>
              <a:ext cx="275550" cy="305800"/>
            </a:xfrm>
            <a:custGeom>
              <a:rect b="b" l="l" r="r" t="t"/>
              <a:pathLst>
                <a:path extrusionOk="0" h="12232" w="11022">
                  <a:moveTo>
                    <a:pt x="1748" y="1"/>
                  </a:moveTo>
                  <a:lnTo>
                    <a:pt x="0" y="2957"/>
                  </a:lnTo>
                  <a:lnTo>
                    <a:pt x="9274" y="12232"/>
                  </a:lnTo>
                  <a:lnTo>
                    <a:pt x="11022" y="9275"/>
                  </a:lnTo>
                  <a:lnTo>
                    <a:pt x="1748" y="1"/>
                  </a:lnTo>
                  <a:close/>
                </a:path>
              </a:pathLst>
            </a:custGeom>
            <a:solidFill>
              <a:srgbClr val="15C1D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 name="Google Shape;114;p2"/>
            <p:cNvSpPr/>
            <p:nvPr/>
          </p:nvSpPr>
          <p:spPr>
            <a:xfrm>
              <a:off x="2533125" y="3877275"/>
              <a:ext cx="275550" cy="309175"/>
            </a:xfrm>
            <a:custGeom>
              <a:rect b="b" l="l" r="r" t="t"/>
              <a:pathLst>
                <a:path extrusionOk="0" h="12367" w="11022">
                  <a:moveTo>
                    <a:pt x="1748" y="1"/>
                  </a:moveTo>
                  <a:lnTo>
                    <a:pt x="0" y="2958"/>
                  </a:lnTo>
                  <a:lnTo>
                    <a:pt x="9409" y="12366"/>
                  </a:lnTo>
                  <a:lnTo>
                    <a:pt x="11022" y="9409"/>
                  </a:lnTo>
                  <a:lnTo>
                    <a:pt x="1748" y="1"/>
                  </a:lnTo>
                  <a:close/>
                </a:path>
              </a:pathLst>
            </a:custGeom>
            <a:solidFill>
              <a:srgbClr val="15C1D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 name="Google Shape;115;p2"/>
            <p:cNvSpPr/>
            <p:nvPr/>
          </p:nvSpPr>
          <p:spPr>
            <a:xfrm>
              <a:off x="2570075" y="3816800"/>
              <a:ext cx="275575" cy="305800"/>
            </a:xfrm>
            <a:custGeom>
              <a:rect b="b" l="l" r="r" t="t"/>
              <a:pathLst>
                <a:path extrusionOk="0" h="12232" w="11023">
                  <a:moveTo>
                    <a:pt x="1614" y="1"/>
                  </a:moveTo>
                  <a:lnTo>
                    <a:pt x="1" y="2957"/>
                  </a:lnTo>
                  <a:lnTo>
                    <a:pt x="9275" y="12232"/>
                  </a:lnTo>
                  <a:lnTo>
                    <a:pt x="11022" y="9275"/>
                  </a:lnTo>
                  <a:lnTo>
                    <a:pt x="1614" y="1"/>
                  </a:lnTo>
                  <a:close/>
                </a:path>
              </a:pathLst>
            </a:custGeom>
            <a:solidFill>
              <a:srgbClr val="16C0D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 name="Google Shape;116;p2"/>
            <p:cNvSpPr/>
            <p:nvPr/>
          </p:nvSpPr>
          <p:spPr>
            <a:xfrm>
              <a:off x="711900" y="1962000"/>
              <a:ext cx="275550" cy="305800"/>
            </a:xfrm>
            <a:custGeom>
              <a:rect b="b" l="l" r="r" t="t"/>
              <a:pathLst>
                <a:path extrusionOk="0" h="12232" w="11022">
                  <a:moveTo>
                    <a:pt x="1748" y="0"/>
                  </a:moveTo>
                  <a:lnTo>
                    <a:pt x="0" y="2957"/>
                  </a:lnTo>
                  <a:lnTo>
                    <a:pt x="9409" y="12231"/>
                  </a:lnTo>
                  <a:lnTo>
                    <a:pt x="11022" y="9274"/>
                  </a:lnTo>
                  <a:lnTo>
                    <a:pt x="1748" y="0"/>
                  </a:lnTo>
                  <a:close/>
                </a:path>
              </a:pathLst>
            </a:custGeom>
            <a:solidFill>
              <a:srgbClr val="16C0D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 name="Google Shape;117;p2"/>
            <p:cNvSpPr/>
            <p:nvPr/>
          </p:nvSpPr>
          <p:spPr>
            <a:xfrm>
              <a:off x="2603675" y="3756325"/>
              <a:ext cx="275575" cy="305800"/>
            </a:xfrm>
            <a:custGeom>
              <a:rect b="b" l="l" r="r" t="t"/>
              <a:pathLst>
                <a:path extrusionOk="0" h="12232" w="11023">
                  <a:moveTo>
                    <a:pt x="1748" y="0"/>
                  </a:moveTo>
                  <a:lnTo>
                    <a:pt x="1" y="2957"/>
                  </a:lnTo>
                  <a:lnTo>
                    <a:pt x="9409" y="12231"/>
                  </a:lnTo>
                  <a:lnTo>
                    <a:pt x="11022" y="9274"/>
                  </a:lnTo>
                  <a:lnTo>
                    <a:pt x="1748" y="0"/>
                  </a:lnTo>
                  <a:close/>
                </a:path>
              </a:pathLst>
            </a:custGeom>
            <a:solidFill>
              <a:srgbClr val="17BED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 name="Google Shape;118;p2"/>
            <p:cNvSpPr/>
            <p:nvPr/>
          </p:nvSpPr>
          <p:spPr>
            <a:xfrm>
              <a:off x="748850" y="1898150"/>
              <a:ext cx="275575" cy="309150"/>
            </a:xfrm>
            <a:custGeom>
              <a:rect b="b" l="l" r="r" t="t"/>
              <a:pathLst>
                <a:path extrusionOk="0" h="12366" w="11023">
                  <a:moveTo>
                    <a:pt x="1748" y="0"/>
                  </a:moveTo>
                  <a:lnTo>
                    <a:pt x="1" y="2957"/>
                  </a:lnTo>
                  <a:lnTo>
                    <a:pt x="9275" y="12366"/>
                  </a:lnTo>
                  <a:lnTo>
                    <a:pt x="11022" y="9409"/>
                  </a:lnTo>
                  <a:lnTo>
                    <a:pt x="1748" y="0"/>
                  </a:lnTo>
                  <a:close/>
                </a:path>
              </a:pathLst>
            </a:custGeom>
            <a:solidFill>
              <a:srgbClr val="17BED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 name="Google Shape;119;p2"/>
            <p:cNvSpPr/>
            <p:nvPr/>
          </p:nvSpPr>
          <p:spPr>
            <a:xfrm>
              <a:off x="2640650" y="3692475"/>
              <a:ext cx="275550" cy="309150"/>
            </a:xfrm>
            <a:custGeom>
              <a:rect b="b" l="l" r="r" t="t"/>
              <a:pathLst>
                <a:path extrusionOk="0" h="12366" w="11022">
                  <a:moveTo>
                    <a:pt x="1748" y="0"/>
                  </a:moveTo>
                  <a:lnTo>
                    <a:pt x="0" y="2957"/>
                  </a:lnTo>
                  <a:lnTo>
                    <a:pt x="9274" y="12366"/>
                  </a:lnTo>
                  <a:lnTo>
                    <a:pt x="11022" y="9409"/>
                  </a:lnTo>
                  <a:lnTo>
                    <a:pt x="1748" y="0"/>
                  </a:lnTo>
                  <a:close/>
                </a:path>
              </a:pathLst>
            </a:custGeom>
            <a:solidFill>
              <a:srgbClr val="18BCD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 name="Google Shape;120;p2"/>
            <p:cNvSpPr/>
            <p:nvPr/>
          </p:nvSpPr>
          <p:spPr>
            <a:xfrm>
              <a:off x="785825" y="1837675"/>
              <a:ext cx="275550" cy="305800"/>
            </a:xfrm>
            <a:custGeom>
              <a:rect b="b" l="l" r="r" t="t"/>
              <a:pathLst>
                <a:path extrusionOk="0" h="12232" w="11022">
                  <a:moveTo>
                    <a:pt x="1613" y="0"/>
                  </a:moveTo>
                  <a:lnTo>
                    <a:pt x="0" y="2957"/>
                  </a:lnTo>
                  <a:lnTo>
                    <a:pt x="9275" y="12231"/>
                  </a:lnTo>
                  <a:lnTo>
                    <a:pt x="11022" y="9274"/>
                  </a:lnTo>
                  <a:lnTo>
                    <a:pt x="1613" y="0"/>
                  </a:lnTo>
                  <a:close/>
                </a:path>
              </a:pathLst>
            </a:custGeom>
            <a:solidFill>
              <a:srgbClr val="18BCD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 name="Google Shape;121;p2"/>
            <p:cNvSpPr/>
            <p:nvPr/>
          </p:nvSpPr>
          <p:spPr>
            <a:xfrm>
              <a:off x="2677600" y="3632000"/>
              <a:ext cx="275575" cy="305800"/>
            </a:xfrm>
            <a:custGeom>
              <a:rect b="b" l="l" r="r" t="t"/>
              <a:pathLst>
                <a:path extrusionOk="0" h="12232" w="11023">
                  <a:moveTo>
                    <a:pt x="1614" y="0"/>
                  </a:moveTo>
                  <a:lnTo>
                    <a:pt x="1" y="2957"/>
                  </a:lnTo>
                  <a:lnTo>
                    <a:pt x="9275" y="12231"/>
                  </a:lnTo>
                  <a:lnTo>
                    <a:pt x="11022" y="9274"/>
                  </a:lnTo>
                  <a:lnTo>
                    <a:pt x="1614" y="0"/>
                  </a:lnTo>
                  <a:close/>
                </a:path>
              </a:pathLst>
            </a:custGeom>
            <a:solidFill>
              <a:srgbClr val="19BB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 name="Google Shape;122;p2"/>
            <p:cNvSpPr/>
            <p:nvPr/>
          </p:nvSpPr>
          <p:spPr>
            <a:xfrm>
              <a:off x="819425" y="1777175"/>
              <a:ext cx="275550" cy="305800"/>
            </a:xfrm>
            <a:custGeom>
              <a:rect b="b" l="l" r="r" t="t"/>
              <a:pathLst>
                <a:path extrusionOk="0" h="12232" w="11022">
                  <a:moveTo>
                    <a:pt x="1748" y="1"/>
                  </a:moveTo>
                  <a:lnTo>
                    <a:pt x="0" y="2958"/>
                  </a:lnTo>
                  <a:lnTo>
                    <a:pt x="9275" y="12232"/>
                  </a:lnTo>
                  <a:lnTo>
                    <a:pt x="11022" y="9275"/>
                  </a:lnTo>
                  <a:lnTo>
                    <a:pt x="1748" y="1"/>
                  </a:lnTo>
                  <a:close/>
                </a:path>
              </a:pathLst>
            </a:custGeom>
            <a:solidFill>
              <a:srgbClr val="19BB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 name="Google Shape;123;p2"/>
            <p:cNvSpPr/>
            <p:nvPr/>
          </p:nvSpPr>
          <p:spPr>
            <a:xfrm>
              <a:off x="2711200" y="3571500"/>
              <a:ext cx="275575" cy="305800"/>
            </a:xfrm>
            <a:custGeom>
              <a:rect b="b" l="l" r="r" t="t"/>
              <a:pathLst>
                <a:path extrusionOk="0" h="12232" w="11023">
                  <a:moveTo>
                    <a:pt x="1748" y="1"/>
                  </a:moveTo>
                  <a:lnTo>
                    <a:pt x="1" y="2958"/>
                  </a:lnTo>
                  <a:lnTo>
                    <a:pt x="9275" y="12232"/>
                  </a:lnTo>
                  <a:lnTo>
                    <a:pt x="11022" y="9275"/>
                  </a:lnTo>
                  <a:lnTo>
                    <a:pt x="1748" y="1"/>
                  </a:lnTo>
                  <a:close/>
                </a:path>
              </a:pathLst>
            </a:custGeom>
            <a:solidFill>
              <a:srgbClr val="1BB9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 name="Google Shape;124;p2"/>
            <p:cNvSpPr/>
            <p:nvPr/>
          </p:nvSpPr>
          <p:spPr>
            <a:xfrm>
              <a:off x="856375" y="1713350"/>
              <a:ext cx="275575" cy="309150"/>
            </a:xfrm>
            <a:custGeom>
              <a:rect b="b" l="l" r="r" t="t"/>
              <a:pathLst>
                <a:path extrusionOk="0" h="12366" w="11023">
                  <a:moveTo>
                    <a:pt x="1614" y="0"/>
                  </a:moveTo>
                  <a:lnTo>
                    <a:pt x="1" y="2957"/>
                  </a:lnTo>
                  <a:lnTo>
                    <a:pt x="9275" y="12366"/>
                  </a:lnTo>
                  <a:lnTo>
                    <a:pt x="11022" y="9409"/>
                  </a:lnTo>
                  <a:lnTo>
                    <a:pt x="1614" y="0"/>
                  </a:lnTo>
                  <a:close/>
                </a:path>
              </a:pathLst>
            </a:custGeom>
            <a:solidFill>
              <a:srgbClr val="1BB9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 name="Google Shape;125;p2"/>
            <p:cNvSpPr/>
            <p:nvPr/>
          </p:nvSpPr>
          <p:spPr>
            <a:xfrm>
              <a:off x="890000" y="1652850"/>
              <a:ext cx="275550" cy="305800"/>
            </a:xfrm>
            <a:custGeom>
              <a:rect b="b" l="l" r="r" t="t"/>
              <a:pathLst>
                <a:path extrusionOk="0" h="12232" w="11022">
                  <a:moveTo>
                    <a:pt x="1747" y="1"/>
                  </a:moveTo>
                  <a:lnTo>
                    <a:pt x="0" y="2958"/>
                  </a:lnTo>
                  <a:lnTo>
                    <a:pt x="9409" y="12232"/>
                  </a:lnTo>
                  <a:lnTo>
                    <a:pt x="11021" y="9275"/>
                  </a:lnTo>
                  <a:lnTo>
                    <a:pt x="1747" y="1"/>
                  </a:lnTo>
                  <a:close/>
                </a:path>
              </a:pathLst>
            </a:custGeom>
            <a:solidFill>
              <a:srgbClr val="1CB7D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 name="Google Shape;126;p2"/>
            <p:cNvSpPr/>
            <p:nvPr/>
          </p:nvSpPr>
          <p:spPr>
            <a:xfrm>
              <a:off x="2748175" y="3511025"/>
              <a:ext cx="275550" cy="305800"/>
            </a:xfrm>
            <a:custGeom>
              <a:rect b="b" l="l" r="r" t="t"/>
              <a:pathLst>
                <a:path extrusionOk="0" h="12232" w="11022">
                  <a:moveTo>
                    <a:pt x="1613" y="1"/>
                  </a:moveTo>
                  <a:lnTo>
                    <a:pt x="0" y="2823"/>
                  </a:lnTo>
                  <a:lnTo>
                    <a:pt x="9274" y="12232"/>
                  </a:lnTo>
                  <a:lnTo>
                    <a:pt x="11022" y="9275"/>
                  </a:lnTo>
                  <a:lnTo>
                    <a:pt x="1613" y="1"/>
                  </a:lnTo>
                  <a:close/>
                </a:path>
              </a:pathLst>
            </a:custGeom>
            <a:solidFill>
              <a:srgbClr val="1CB7D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 name="Google Shape;127;p2"/>
            <p:cNvSpPr/>
            <p:nvPr/>
          </p:nvSpPr>
          <p:spPr>
            <a:xfrm>
              <a:off x="2781775" y="3447175"/>
              <a:ext cx="275550" cy="305800"/>
            </a:xfrm>
            <a:custGeom>
              <a:rect b="b" l="l" r="r" t="t"/>
              <a:pathLst>
                <a:path extrusionOk="0" h="12232" w="11022">
                  <a:moveTo>
                    <a:pt x="1748" y="1"/>
                  </a:moveTo>
                  <a:lnTo>
                    <a:pt x="0" y="2958"/>
                  </a:lnTo>
                  <a:lnTo>
                    <a:pt x="9409" y="12232"/>
                  </a:lnTo>
                  <a:lnTo>
                    <a:pt x="11022" y="9409"/>
                  </a:lnTo>
                  <a:lnTo>
                    <a:pt x="1748" y="1"/>
                  </a:lnTo>
                  <a:close/>
                </a:path>
              </a:pathLst>
            </a:custGeom>
            <a:solidFill>
              <a:srgbClr val="1DB5D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 name="Google Shape;128;p2"/>
            <p:cNvSpPr/>
            <p:nvPr/>
          </p:nvSpPr>
          <p:spPr>
            <a:xfrm>
              <a:off x="926950" y="1592375"/>
              <a:ext cx="275550" cy="305800"/>
            </a:xfrm>
            <a:custGeom>
              <a:rect b="b" l="l" r="r" t="t"/>
              <a:pathLst>
                <a:path extrusionOk="0" h="12232" w="11022">
                  <a:moveTo>
                    <a:pt x="1613" y="1"/>
                  </a:moveTo>
                  <a:lnTo>
                    <a:pt x="1" y="2957"/>
                  </a:lnTo>
                  <a:lnTo>
                    <a:pt x="9275" y="12231"/>
                  </a:lnTo>
                  <a:lnTo>
                    <a:pt x="11022" y="9275"/>
                  </a:lnTo>
                  <a:lnTo>
                    <a:pt x="1613" y="1"/>
                  </a:lnTo>
                  <a:close/>
                </a:path>
              </a:pathLst>
            </a:custGeom>
            <a:solidFill>
              <a:srgbClr val="1DB5D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 name="Google Shape;129;p2"/>
            <p:cNvSpPr/>
            <p:nvPr/>
          </p:nvSpPr>
          <p:spPr>
            <a:xfrm>
              <a:off x="960550" y="1531900"/>
              <a:ext cx="275550" cy="305800"/>
            </a:xfrm>
            <a:custGeom>
              <a:rect b="b" l="l" r="r" t="t"/>
              <a:pathLst>
                <a:path extrusionOk="0" h="12232" w="11022">
                  <a:moveTo>
                    <a:pt x="1748" y="0"/>
                  </a:moveTo>
                  <a:lnTo>
                    <a:pt x="1" y="2823"/>
                  </a:lnTo>
                  <a:lnTo>
                    <a:pt x="9409" y="12231"/>
                  </a:lnTo>
                  <a:lnTo>
                    <a:pt x="11022" y="9274"/>
                  </a:lnTo>
                  <a:lnTo>
                    <a:pt x="1748" y="0"/>
                  </a:lnTo>
                  <a:close/>
                </a:path>
              </a:pathLst>
            </a:custGeom>
            <a:solidFill>
              <a:srgbClr val="1EB4D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 name="Google Shape;130;p2"/>
            <p:cNvSpPr/>
            <p:nvPr/>
          </p:nvSpPr>
          <p:spPr>
            <a:xfrm>
              <a:off x="2818725" y="3386700"/>
              <a:ext cx="275575" cy="305800"/>
            </a:xfrm>
            <a:custGeom>
              <a:rect b="b" l="l" r="r" t="t"/>
              <a:pathLst>
                <a:path extrusionOk="0" h="12232" w="11023">
                  <a:moveTo>
                    <a:pt x="1614" y="1"/>
                  </a:moveTo>
                  <a:lnTo>
                    <a:pt x="1" y="2957"/>
                  </a:lnTo>
                  <a:lnTo>
                    <a:pt x="9275" y="12231"/>
                  </a:lnTo>
                  <a:lnTo>
                    <a:pt x="11022" y="9275"/>
                  </a:lnTo>
                  <a:lnTo>
                    <a:pt x="1614" y="1"/>
                  </a:lnTo>
                  <a:close/>
                </a:path>
              </a:pathLst>
            </a:custGeom>
            <a:solidFill>
              <a:srgbClr val="1EB4D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 name="Google Shape;131;p2"/>
            <p:cNvSpPr/>
            <p:nvPr/>
          </p:nvSpPr>
          <p:spPr>
            <a:xfrm>
              <a:off x="997525" y="1468050"/>
              <a:ext cx="322600" cy="305800"/>
            </a:xfrm>
            <a:custGeom>
              <a:rect b="b" l="l" r="r" t="t"/>
              <a:pathLst>
                <a:path extrusionOk="0" h="12232" w="12904">
                  <a:moveTo>
                    <a:pt x="1747" y="0"/>
                  </a:moveTo>
                  <a:lnTo>
                    <a:pt x="0" y="2957"/>
                  </a:lnTo>
                  <a:lnTo>
                    <a:pt x="9274" y="12231"/>
                  </a:lnTo>
                  <a:lnTo>
                    <a:pt x="9946" y="11291"/>
                  </a:lnTo>
                  <a:lnTo>
                    <a:pt x="12903" y="11291"/>
                  </a:lnTo>
                  <a:lnTo>
                    <a:pt x="1747" y="0"/>
                  </a:lnTo>
                  <a:close/>
                </a:path>
              </a:pathLst>
            </a:custGeom>
            <a:solidFill>
              <a:srgbClr val="1FB2D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 name="Google Shape;132;p2"/>
            <p:cNvSpPr/>
            <p:nvPr/>
          </p:nvSpPr>
          <p:spPr>
            <a:xfrm>
              <a:off x="2852325" y="3326225"/>
              <a:ext cx="275575" cy="305800"/>
            </a:xfrm>
            <a:custGeom>
              <a:rect b="b" l="l" r="r" t="t"/>
              <a:pathLst>
                <a:path extrusionOk="0" h="12232" w="11023">
                  <a:moveTo>
                    <a:pt x="1748" y="0"/>
                  </a:moveTo>
                  <a:lnTo>
                    <a:pt x="1" y="2957"/>
                  </a:lnTo>
                  <a:lnTo>
                    <a:pt x="9409" y="12231"/>
                  </a:lnTo>
                  <a:lnTo>
                    <a:pt x="11022" y="9274"/>
                  </a:lnTo>
                  <a:lnTo>
                    <a:pt x="1748" y="0"/>
                  </a:lnTo>
                  <a:close/>
                </a:path>
              </a:pathLst>
            </a:custGeom>
            <a:solidFill>
              <a:srgbClr val="1FB2D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 name="Google Shape;133;p2"/>
            <p:cNvSpPr/>
            <p:nvPr/>
          </p:nvSpPr>
          <p:spPr>
            <a:xfrm>
              <a:off x="1034475" y="1431100"/>
              <a:ext cx="383075" cy="319225"/>
            </a:xfrm>
            <a:custGeom>
              <a:rect b="b" l="l" r="r" t="t"/>
              <a:pathLst>
                <a:path extrusionOk="0" h="12769" w="15323">
                  <a:moveTo>
                    <a:pt x="1076" y="0"/>
                  </a:moveTo>
                  <a:lnTo>
                    <a:pt x="1" y="2016"/>
                  </a:lnTo>
                  <a:lnTo>
                    <a:pt x="10619" y="12769"/>
                  </a:lnTo>
                  <a:lnTo>
                    <a:pt x="15323" y="12769"/>
                  </a:lnTo>
                  <a:lnTo>
                    <a:pt x="2554" y="0"/>
                  </a:lnTo>
                  <a:close/>
                </a:path>
              </a:pathLst>
            </a:custGeom>
            <a:solidFill>
              <a:srgbClr val="20B0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 name="Google Shape;134;p2"/>
            <p:cNvSpPr/>
            <p:nvPr/>
          </p:nvSpPr>
          <p:spPr>
            <a:xfrm>
              <a:off x="2889300" y="3262375"/>
              <a:ext cx="275550" cy="309150"/>
            </a:xfrm>
            <a:custGeom>
              <a:rect b="b" l="l" r="r" t="t"/>
              <a:pathLst>
                <a:path extrusionOk="0" h="12366" w="11022">
                  <a:moveTo>
                    <a:pt x="1748" y="0"/>
                  </a:moveTo>
                  <a:lnTo>
                    <a:pt x="0" y="2957"/>
                  </a:lnTo>
                  <a:lnTo>
                    <a:pt x="9274" y="12366"/>
                  </a:lnTo>
                  <a:lnTo>
                    <a:pt x="11022" y="9409"/>
                  </a:lnTo>
                  <a:lnTo>
                    <a:pt x="1748" y="0"/>
                  </a:lnTo>
                  <a:close/>
                </a:path>
              </a:pathLst>
            </a:custGeom>
            <a:solidFill>
              <a:srgbClr val="20B0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 name="Google Shape;135;p2"/>
            <p:cNvSpPr/>
            <p:nvPr/>
          </p:nvSpPr>
          <p:spPr>
            <a:xfrm>
              <a:off x="1078150" y="1431100"/>
              <a:ext cx="436850" cy="319225"/>
            </a:xfrm>
            <a:custGeom>
              <a:rect b="b" l="l" r="r" t="t"/>
              <a:pathLst>
                <a:path extrusionOk="0" h="12769" w="17474">
                  <a:moveTo>
                    <a:pt x="1" y="0"/>
                  </a:moveTo>
                  <a:lnTo>
                    <a:pt x="12770" y="12769"/>
                  </a:lnTo>
                  <a:lnTo>
                    <a:pt x="17474" y="12769"/>
                  </a:lnTo>
                  <a:lnTo>
                    <a:pt x="4705" y="0"/>
                  </a:lnTo>
                  <a:close/>
                </a:path>
              </a:pathLst>
            </a:custGeom>
            <a:solidFill>
              <a:srgbClr val="21AE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 name="Google Shape;136;p2"/>
            <p:cNvSpPr/>
            <p:nvPr/>
          </p:nvSpPr>
          <p:spPr>
            <a:xfrm>
              <a:off x="2926250" y="3201900"/>
              <a:ext cx="272200" cy="305800"/>
            </a:xfrm>
            <a:custGeom>
              <a:rect b="b" l="l" r="r" t="t"/>
              <a:pathLst>
                <a:path extrusionOk="0" h="12232" w="10888">
                  <a:moveTo>
                    <a:pt x="1614" y="0"/>
                  </a:moveTo>
                  <a:lnTo>
                    <a:pt x="1" y="2957"/>
                  </a:lnTo>
                  <a:lnTo>
                    <a:pt x="9275" y="12231"/>
                  </a:lnTo>
                  <a:lnTo>
                    <a:pt x="10888" y="9274"/>
                  </a:lnTo>
                  <a:lnTo>
                    <a:pt x="1614" y="0"/>
                  </a:lnTo>
                  <a:close/>
                </a:path>
              </a:pathLst>
            </a:custGeom>
            <a:solidFill>
              <a:srgbClr val="21AE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 name="Google Shape;137;p2"/>
            <p:cNvSpPr/>
            <p:nvPr/>
          </p:nvSpPr>
          <p:spPr>
            <a:xfrm>
              <a:off x="1175600" y="1431100"/>
              <a:ext cx="436850" cy="319225"/>
            </a:xfrm>
            <a:custGeom>
              <a:rect b="b" l="l" r="r" t="t"/>
              <a:pathLst>
                <a:path extrusionOk="0" h="12769" w="17474">
                  <a:moveTo>
                    <a:pt x="1" y="0"/>
                  </a:moveTo>
                  <a:lnTo>
                    <a:pt x="12769" y="12769"/>
                  </a:lnTo>
                  <a:lnTo>
                    <a:pt x="17474" y="12769"/>
                  </a:lnTo>
                  <a:lnTo>
                    <a:pt x="4705" y="0"/>
                  </a:lnTo>
                  <a:close/>
                </a:path>
              </a:pathLst>
            </a:custGeom>
            <a:solidFill>
              <a:srgbClr val="22AD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 name="Google Shape;138;p2"/>
            <p:cNvSpPr/>
            <p:nvPr/>
          </p:nvSpPr>
          <p:spPr>
            <a:xfrm>
              <a:off x="2959850" y="3141400"/>
              <a:ext cx="275575" cy="305800"/>
            </a:xfrm>
            <a:custGeom>
              <a:rect b="b" l="l" r="r" t="t"/>
              <a:pathLst>
                <a:path extrusionOk="0" h="12232" w="11023">
                  <a:moveTo>
                    <a:pt x="1748" y="1"/>
                  </a:moveTo>
                  <a:lnTo>
                    <a:pt x="1" y="2958"/>
                  </a:lnTo>
                  <a:lnTo>
                    <a:pt x="9275" y="12232"/>
                  </a:lnTo>
                  <a:lnTo>
                    <a:pt x="11022" y="9275"/>
                  </a:lnTo>
                  <a:lnTo>
                    <a:pt x="1748" y="1"/>
                  </a:lnTo>
                  <a:close/>
                </a:path>
              </a:pathLst>
            </a:custGeom>
            <a:solidFill>
              <a:srgbClr val="22AD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 name="Google Shape;139;p2"/>
            <p:cNvSpPr/>
            <p:nvPr/>
          </p:nvSpPr>
          <p:spPr>
            <a:xfrm>
              <a:off x="2996825" y="3077575"/>
              <a:ext cx="275550" cy="309150"/>
            </a:xfrm>
            <a:custGeom>
              <a:rect b="b" l="l" r="r" t="t"/>
              <a:pathLst>
                <a:path extrusionOk="0" h="12366" w="11022">
                  <a:moveTo>
                    <a:pt x="1613" y="0"/>
                  </a:moveTo>
                  <a:lnTo>
                    <a:pt x="0" y="2957"/>
                  </a:lnTo>
                  <a:lnTo>
                    <a:pt x="9275" y="12366"/>
                  </a:lnTo>
                  <a:lnTo>
                    <a:pt x="11022" y="9409"/>
                  </a:lnTo>
                  <a:lnTo>
                    <a:pt x="1613" y="0"/>
                  </a:lnTo>
                  <a:close/>
                </a:path>
              </a:pathLst>
            </a:custGeom>
            <a:solidFill>
              <a:srgbClr val="23ABD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 name="Google Shape;140;p2"/>
            <p:cNvSpPr/>
            <p:nvPr/>
          </p:nvSpPr>
          <p:spPr>
            <a:xfrm>
              <a:off x="1273050" y="1431100"/>
              <a:ext cx="433500" cy="319225"/>
            </a:xfrm>
            <a:custGeom>
              <a:rect b="b" l="l" r="r" t="t"/>
              <a:pathLst>
                <a:path extrusionOk="0" h="12769" w="17340">
                  <a:moveTo>
                    <a:pt x="0" y="0"/>
                  </a:moveTo>
                  <a:lnTo>
                    <a:pt x="12769" y="12769"/>
                  </a:lnTo>
                  <a:lnTo>
                    <a:pt x="17339" y="12769"/>
                  </a:lnTo>
                  <a:lnTo>
                    <a:pt x="4705" y="0"/>
                  </a:lnTo>
                  <a:close/>
                </a:path>
              </a:pathLst>
            </a:custGeom>
            <a:solidFill>
              <a:srgbClr val="23ABD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 name="Google Shape;141;p2"/>
            <p:cNvSpPr/>
            <p:nvPr/>
          </p:nvSpPr>
          <p:spPr>
            <a:xfrm>
              <a:off x="1370500" y="1431100"/>
              <a:ext cx="433475" cy="319225"/>
            </a:xfrm>
            <a:custGeom>
              <a:rect b="b" l="l" r="r" t="t"/>
              <a:pathLst>
                <a:path extrusionOk="0" h="12769" w="17339">
                  <a:moveTo>
                    <a:pt x="0" y="0"/>
                  </a:moveTo>
                  <a:lnTo>
                    <a:pt x="12769" y="12769"/>
                  </a:lnTo>
                  <a:lnTo>
                    <a:pt x="17339" y="12769"/>
                  </a:lnTo>
                  <a:lnTo>
                    <a:pt x="4705" y="0"/>
                  </a:lnTo>
                  <a:close/>
                </a:path>
              </a:pathLst>
            </a:custGeom>
            <a:solidFill>
              <a:srgbClr val="25A9D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 name="Google Shape;142;p2"/>
            <p:cNvSpPr/>
            <p:nvPr/>
          </p:nvSpPr>
          <p:spPr>
            <a:xfrm>
              <a:off x="3030425" y="3017075"/>
              <a:ext cx="275550" cy="305800"/>
            </a:xfrm>
            <a:custGeom>
              <a:rect b="b" l="l" r="r" t="t"/>
              <a:pathLst>
                <a:path extrusionOk="0" h="12232" w="11022">
                  <a:moveTo>
                    <a:pt x="1748" y="1"/>
                  </a:moveTo>
                  <a:lnTo>
                    <a:pt x="1" y="2958"/>
                  </a:lnTo>
                  <a:lnTo>
                    <a:pt x="9409" y="12232"/>
                  </a:lnTo>
                  <a:lnTo>
                    <a:pt x="11022" y="9275"/>
                  </a:lnTo>
                  <a:lnTo>
                    <a:pt x="1748" y="1"/>
                  </a:lnTo>
                  <a:close/>
                </a:path>
              </a:pathLst>
            </a:custGeom>
            <a:solidFill>
              <a:srgbClr val="25A9D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 name="Google Shape;143;p2"/>
            <p:cNvSpPr/>
            <p:nvPr/>
          </p:nvSpPr>
          <p:spPr>
            <a:xfrm>
              <a:off x="1467950" y="1431100"/>
              <a:ext cx="433475" cy="319225"/>
            </a:xfrm>
            <a:custGeom>
              <a:rect b="b" l="l" r="r" t="t"/>
              <a:pathLst>
                <a:path extrusionOk="0" h="12769" w="17339">
                  <a:moveTo>
                    <a:pt x="0" y="0"/>
                  </a:moveTo>
                  <a:lnTo>
                    <a:pt x="12769" y="12769"/>
                  </a:lnTo>
                  <a:lnTo>
                    <a:pt x="17339" y="12769"/>
                  </a:lnTo>
                  <a:lnTo>
                    <a:pt x="4570" y="0"/>
                  </a:lnTo>
                  <a:close/>
                </a:path>
              </a:pathLst>
            </a:custGeom>
            <a:solidFill>
              <a:srgbClr val="26A8D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 name="Google Shape;144;p2"/>
            <p:cNvSpPr/>
            <p:nvPr/>
          </p:nvSpPr>
          <p:spPr>
            <a:xfrm>
              <a:off x="3067375" y="2956600"/>
              <a:ext cx="275575" cy="305800"/>
            </a:xfrm>
            <a:custGeom>
              <a:rect b="b" l="l" r="r" t="t"/>
              <a:pathLst>
                <a:path extrusionOk="0" h="12232" w="11023">
                  <a:moveTo>
                    <a:pt x="1614" y="0"/>
                  </a:moveTo>
                  <a:lnTo>
                    <a:pt x="1" y="2957"/>
                  </a:lnTo>
                  <a:lnTo>
                    <a:pt x="9275" y="12231"/>
                  </a:lnTo>
                  <a:lnTo>
                    <a:pt x="11022" y="9275"/>
                  </a:lnTo>
                  <a:lnTo>
                    <a:pt x="1614" y="0"/>
                  </a:lnTo>
                  <a:close/>
                </a:path>
              </a:pathLst>
            </a:custGeom>
            <a:solidFill>
              <a:srgbClr val="26A8D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 name="Google Shape;145;p2"/>
            <p:cNvSpPr/>
            <p:nvPr/>
          </p:nvSpPr>
          <p:spPr>
            <a:xfrm>
              <a:off x="1565375" y="1431100"/>
              <a:ext cx="433500" cy="319225"/>
            </a:xfrm>
            <a:custGeom>
              <a:rect b="b" l="l" r="r" t="t"/>
              <a:pathLst>
                <a:path extrusionOk="0" h="12769" w="17340">
                  <a:moveTo>
                    <a:pt x="1" y="0"/>
                  </a:moveTo>
                  <a:lnTo>
                    <a:pt x="12635" y="12769"/>
                  </a:lnTo>
                  <a:lnTo>
                    <a:pt x="17339" y="12769"/>
                  </a:lnTo>
                  <a:lnTo>
                    <a:pt x="4571" y="0"/>
                  </a:lnTo>
                  <a:close/>
                </a:path>
              </a:pathLst>
            </a:custGeom>
            <a:solidFill>
              <a:srgbClr val="27A6D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 name="Google Shape;146;p2"/>
            <p:cNvSpPr/>
            <p:nvPr/>
          </p:nvSpPr>
          <p:spPr>
            <a:xfrm>
              <a:off x="3101000" y="2896125"/>
              <a:ext cx="275550" cy="305800"/>
            </a:xfrm>
            <a:custGeom>
              <a:rect b="b" l="l" r="r" t="t"/>
              <a:pathLst>
                <a:path extrusionOk="0" h="12232" w="11022">
                  <a:moveTo>
                    <a:pt x="1747" y="0"/>
                  </a:moveTo>
                  <a:lnTo>
                    <a:pt x="0" y="2823"/>
                  </a:lnTo>
                  <a:lnTo>
                    <a:pt x="9409" y="12231"/>
                  </a:lnTo>
                  <a:lnTo>
                    <a:pt x="11021" y="9274"/>
                  </a:lnTo>
                  <a:lnTo>
                    <a:pt x="1747" y="0"/>
                  </a:lnTo>
                  <a:close/>
                </a:path>
              </a:pathLst>
            </a:custGeom>
            <a:solidFill>
              <a:srgbClr val="27A6D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 name="Google Shape;147;p2"/>
            <p:cNvSpPr/>
            <p:nvPr/>
          </p:nvSpPr>
          <p:spPr>
            <a:xfrm>
              <a:off x="3137950" y="2802025"/>
              <a:ext cx="275550" cy="336050"/>
            </a:xfrm>
            <a:custGeom>
              <a:rect b="b" l="l" r="r" t="t"/>
              <a:pathLst>
                <a:path extrusionOk="0" h="13442" w="11022">
                  <a:moveTo>
                    <a:pt x="404" y="1"/>
                  </a:moveTo>
                  <a:lnTo>
                    <a:pt x="1" y="404"/>
                  </a:lnTo>
                  <a:lnTo>
                    <a:pt x="1076" y="2286"/>
                  </a:lnTo>
                  <a:lnTo>
                    <a:pt x="1" y="4167"/>
                  </a:lnTo>
                  <a:lnTo>
                    <a:pt x="9275" y="13441"/>
                  </a:lnTo>
                  <a:lnTo>
                    <a:pt x="11022" y="10619"/>
                  </a:lnTo>
                  <a:lnTo>
                    <a:pt x="404" y="1"/>
                  </a:lnTo>
                  <a:close/>
                </a:path>
              </a:pathLst>
            </a:custGeom>
            <a:solidFill>
              <a:srgbClr val="28A4D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 name="Google Shape;148;p2"/>
            <p:cNvSpPr/>
            <p:nvPr/>
          </p:nvSpPr>
          <p:spPr>
            <a:xfrm>
              <a:off x="1662825" y="1431100"/>
              <a:ext cx="433500" cy="319225"/>
            </a:xfrm>
            <a:custGeom>
              <a:rect b="b" l="l" r="r" t="t"/>
              <a:pathLst>
                <a:path extrusionOk="0" h="12769" w="17340">
                  <a:moveTo>
                    <a:pt x="1" y="0"/>
                  </a:moveTo>
                  <a:lnTo>
                    <a:pt x="12635" y="12769"/>
                  </a:lnTo>
                  <a:lnTo>
                    <a:pt x="17339" y="12769"/>
                  </a:lnTo>
                  <a:lnTo>
                    <a:pt x="4571" y="0"/>
                  </a:lnTo>
                  <a:close/>
                </a:path>
              </a:pathLst>
            </a:custGeom>
            <a:solidFill>
              <a:srgbClr val="28A4D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 name="Google Shape;149;p2"/>
            <p:cNvSpPr/>
            <p:nvPr/>
          </p:nvSpPr>
          <p:spPr>
            <a:xfrm>
              <a:off x="3006900" y="2573550"/>
              <a:ext cx="440200" cy="504050"/>
            </a:xfrm>
            <a:custGeom>
              <a:rect b="b" l="l" r="r" t="t"/>
              <a:pathLst>
                <a:path extrusionOk="0" h="20162" w="17608">
                  <a:moveTo>
                    <a:pt x="404" y="0"/>
                  </a:moveTo>
                  <a:lnTo>
                    <a:pt x="1" y="269"/>
                  </a:lnTo>
                  <a:lnTo>
                    <a:pt x="5243" y="9543"/>
                  </a:lnTo>
                  <a:lnTo>
                    <a:pt x="15995" y="20161"/>
                  </a:lnTo>
                  <a:lnTo>
                    <a:pt x="17608" y="17204"/>
                  </a:lnTo>
                  <a:lnTo>
                    <a:pt x="404" y="0"/>
                  </a:lnTo>
                  <a:close/>
                </a:path>
              </a:pathLst>
            </a:custGeom>
            <a:solidFill>
              <a:srgbClr val="29A2D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 name="Google Shape;150;p2"/>
            <p:cNvSpPr/>
            <p:nvPr/>
          </p:nvSpPr>
          <p:spPr>
            <a:xfrm>
              <a:off x="1760275" y="1431100"/>
              <a:ext cx="433500" cy="319225"/>
            </a:xfrm>
            <a:custGeom>
              <a:rect b="b" l="l" r="r" t="t"/>
              <a:pathLst>
                <a:path extrusionOk="0" h="12769" w="17340">
                  <a:moveTo>
                    <a:pt x="1" y="0"/>
                  </a:moveTo>
                  <a:lnTo>
                    <a:pt x="12635" y="12769"/>
                  </a:lnTo>
                  <a:lnTo>
                    <a:pt x="17339" y="12769"/>
                  </a:lnTo>
                  <a:lnTo>
                    <a:pt x="4570" y="0"/>
                  </a:lnTo>
                  <a:close/>
                </a:path>
              </a:pathLst>
            </a:custGeom>
            <a:solidFill>
              <a:srgbClr val="29A2D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 name="Google Shape;151;p2"/>
            <p:cNvSpPr/>
            <p:nvPr/>
          </p:nvSpPr>
          <p:spPr>
            <a:xfrm>
              <a:off x="1854350" y="1431100"/>
              <a:ext cx="436850" cy="319225"/>
            </a:xfrm>
            <a:custGeom>
              <a:rect b="b" l="l" r="r" t="t"/>
              <a:pathLst>
                <a:path extrusionOk="0" h="12769" w="17474">
                  <a:moveTo>
                    <a:pt x="1" y="0"/>
                  </a:moveTo>
                  <a:lnTo>
                    <a:pt x="12770" y="12769"/>
                  </a:lnTo>
                  <a:lnTo>
                    <a:pt x="17474" y="12769"/>
                  </a:lnTo>
                  <a:lnTo>
                    <a:pt x="4705" y="0"/>
                  </a:lnTo>
                  <a:close/>
                </a:path>
              </a:pathLst>
            </a:custGeom>
            <a:solidFill>
              <a:srgbClr val="2AA1D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 name="Google Shape;152;p2"/>
            <p:cNvSpPr/>
            <p:nvPr/>
          </p:nvSpPr>
          <p:spPr>
            <a:xfrm>
              <a:off x="2872500" y="2345050"/>
              <a:ext cx="611575" cy="672050"/>
            </a:xfrm>
            <a:custGeom>
              <a:rect b="b" l="l" r="r" t="t"/>
              <a:pathLst>
                <a:path extrusionOk="0" h="26882" w="24463">
                  <a:moveTo>
                    <a:pt x="538" y="1"/>
                  </a:moveTo>
                  <a:lnTo>
                    <a:pt x="0" y="269"/>
                  </a:lnTo>
                  <a:lnTo>
                    <a:pt x="5377" y="9409"/>
                  </a:lnTo>
                  <a:lnTo>
                    <a:pt x="22715" y="26882"/>
                  </a:lnTo>
                  <a:lnTo>
                    <a:pt x="24462" y="23925"/>
                  </a:lnTo>
                  <a:lnTo>
                    <a:pt x="538" y="1"/>
                  </a:lnTo>
                  <a:close/>
                </a:path>
              </a:pathLst>
            </a:custGeom>
            <a:solidFill>
              <a:srgbClr val="2AA1D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 name="Google Shape;153;p2"/>
            <p:cNvSpPr/>
            <p:nvPr/>
          </p:nvSpPr>
          <p:spPr>
            <a:xfrm>
              <a:off x="2741450" y="2113200"/>
              <a:ext cx="779575" cy="843425"/>
            </a:xfrm>
            <a:custGeom>
              <a:rect b="b" l="l" r="r" t="t"/>
              <a:pathLst>
                <a:path extrusionOk="0" h="33737" w="31183">
                  <a:moveTo>
                    <a:pt x="404" y="0"/>
                  </a:moveTo>
                  <a:lnTo>
                    <a:pt x="0" y="404"/>
                  </a:lnTo>
                  <a:lnTo>
                    <a:pt x="5242" y="9543"/>
                  </a:lnTo>
                  <a:lnTo>
                    <a:pt x="29436" y="33736"/>
                  </a:lnTo>
                  <a:lnTo>
                    <a:pt x="31183" y="30780"/>
                  </a:lnTo>
                  <a:lnTo>
                    <a:pt x="404" y="0"/>
                  </a:lnTo>
                  <a:close/>
                </a:path>
              </a:pathLst>
            </a:custGeom>
            <a:solidFill>
              <a:srgbClr val="2B9FD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 name="Google Shape;154;p2"/>
            <p:cNvSpPr/>
            <p:nvPr/>
          </p:nvSpPr>
          <p:spPr>
            <a:xfrm>
              <a:off x="1951800" y="1431100"/>
              <a:ext cx="433500" cy="319225"/>
            </a:xfrm>
            <a:custGeom>
              <a:rect b="b" l="l" r="r" t="t"/>
              <a:pathLst>
                <a:path extrusionOk="0" h="12769" w="17340">
                  <a:moveTo>
                    <a:pt x="1" y="0"/>
                  </a:moveTo>
                  <a:lnTo>
                    <a:pt x="12769" y="12769"/>
                  </a:lnTo>
                  <a:lnTo>
                    <a:pt x="17339" y="12769"/>
                  </a:lnTo>
                  <a:lnTo>
                    <a:pt x="4705" y="0"/>
                  </a:lnTo>
                  <a:close/>
                </a:path>
              </a:pathLst>
            </a:custGeom>
            <a:solidFill>
              <a:srgbClr val="2B9FD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 name="Google Shape;155;p2"/>
            <p:cNvSpPr/>
            <p:nvPr/>
          </p:nvSpPr>
          <p:spPr>
            <a:xfrm>
              <a:off x="2049250" y="1431100"/>
              <a:ext cx="433500" cy="319225"/>
            </a:xfrm>
            <a:custGeom>
              <a:rect b="b" l="l" r="r" t="t"/>
              <a:pathLst>
                <a:path extrusionOk="0" h="12769" w="17340">
                  <a:moveTo>
                    <a:pt x="1" y="0"/>
                  </a:moveTo>
                  <a:lnTo>
                    <a:pt x="12769" y="12769"/>
                  </a:lnTo>
                  <a:lnTo>
                    <a:pt x="17339" y="12769"/>
                  </a:lnTo>
                  <a:lnTo>
                    <a:pt x="4705" y="0"/>
                  </a:lnTo>
                  <a:close/>
                </a:path>
              </a:pathLst>
            </a:custGeom>
            <a:solidFill>
              <a:srgbClr val="2C9DD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 name="Google Shape;156;p2"/>
            <p:cNvSpPr/>
            <p:nvPr/>
          </p:nvSpPr>
          <p:spPr>
            <a:xfrm>
              <a:off x="2610400" y="1884700"/>
              <a:ext cx="924075" cy="1008075"/>
            </a:xfrm>
            <a:custGeom>
              <a:rect b="b" l="l" r="r" t="t"/>
              <a:pathLst>
                <a:path extrusionOk="0" h="40323" w="36963">
                  <a:moveTo>
                    <a:pt x="404" y="1"/>
                  </a:moveTo>
                  <a:lnTo>
                    <a:pt x="1" y="270"/>
                  </a:lnTo>
                  <a:lnTo>
                    <a:pt x="5242" y="9544"/>
                  </a:lnTo>
                  <a:lnTo>
                    <a:pt x="36022" y="40323"/>
                  </a:lnTo>
                  <a:lnTo>
                    <a:pt x="36963" y="38979"/>
                  </a:lnTo>
                  <a:lnTo>
                    <a:pt x="33737" y="33334"/>
                  </a:lnTo>
                  <a:lnTo>
                    <a:pt x="404" y="1"/>
                  </a:lnTo>
                  <a:close/>
                </a:path>
              </a:pathLst>
            </a:custGeom>
            <a:solidFill>
              <a:srgbClr val="2C9DD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 name="Google Shape;157;p2"/>
            <p:cNvSpPr/>
            <p:nvPr/>
          </p:nvSpPr>
          <p:spPr>
            <a:xfrm>
              <a:off x="2146700" y="1431100"/>
              <a:ext cx="1307125" cy="1297025"/>
            </a:xfrm>
            <a:custGeom>
              <a:rect b="b" l="l" r="r" t="t"/>
              <a:pathLst>
                <a:path extrusionOk="0" h="51881" w="52285">
                  <a:moveTo>
                    <a:pt x="0" y="0"/>
                  </a:moveTo>
                  <a:lnTo>
                    <a:pt x="12769" y="12769"/>
                  </a:lnTo>
                  <a:lnTo>
                    <a:pt x="15188" y="12769"/>
                  </a:lnTo>
                  <a:lnTo>
                    <a:pt x="18549" y="18548"/>
                  </a:lnTo>
                  <a:lnTo>
                    <a:pt x="51882" y="51881"/>
                  </a:lnTo>
                  <a:lnTo>
                    <a:pt x="52285" y="51478"/>
                  </a:lnTo>
                  <a:lnTo>
                    <a:pt x="46909" y="42338"/>
                  </a:lnTo>
                  <a:lnTo>
                    <a:pt x="4570" y="0"/>
                  </a:lnTo>
                  <a:close/>
                </a:path>
              </a:pathLst>
            </a:custGeom>
            <a:solidFill>
              <a:srgbClr val="2D9CD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 name="Google Shape;158;p2"/>
            <p:cNvSpPr/>
            <p:nvPr/>
          </p:nvSpPr>
          <p:spPr>
            <a:xfrm>
              <a:off x="2244150" y="1431100"/>
              <a:ext cx="1075275" cy="1065175"/>
            </a:xfrm>
            <a:custGeom>
              <a:rect b="b" l="l" r="r" t="t"/>
              <a:pathLst>
                <a:path extrusionOk="0" h="42607" w="43011">
                  <a:moveTo>
                    <a:pt x="0" y="0"/>
                  </a:moveTo>
                  <a:lnTo>
                    <a:pt x="42607" y="42607"/>
                  </a:lnTo>
                  <a:lnTo>
                    <a:pt x="43011" y="42338"/>
                  </a:lnTo>
                  <a:lnTo>
                    <a:pt x="37769" y="33064"/>
                  </a:lnTo>
                  <a:lnTo>
                    <a:pt x="4570" y="0"/>
                  </a:lnTo>
                  <a:close/>
                </a:path>
              </a:pathLst>
            </a:custGeom>
            <a:solidFill>
              <a:srgbClr val="2F9A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 name="Google Shape;159;p2"/>
            <p:cNvSpPr/>
            <p:nvPr/>
          </p:nvSpPr>
          <p:spPr>
            <a:xfrm>
              <a:off x="2341575" y="1431100"/>
              <a:ext cx="846800" cy="836700"/>
            </a:xfrm>
            <a:custGeom>
              <a:rect b="b" l="l" r="r" t="t"/>
              <a:pathLst>
                <a:path extrusionOk="0" h="33468" w="33872">
                  <a:moveTo>
                    <a:pt x="1" y="0"/>
                  </a:moveTo>
                  <a:lnTo>
                    <a:pt x="33468" y="33467"/>
                  </a:lnTo>
                  <a:lnTo>
                    <a:pt x="33872" y="33198"/>
                  </a:lnTo>
                  <a:lnTo>
                    <a:pt x="28495" y="23924"/>
                  </a:lnTo>
                  <a:lnTo>
                    <a:pt x="4571" y="0"/>
                  </a:lnTo>
                  <a:close/>
                </a:path>
              </a:pathLst>
            </a:custGeom>
            <a:solidFill>
              <a:srgbClr val="3098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 name="Google Shape;160;p2"/>
            <p:cNvSpPr/>
            <p:nvPr/>
          </p:nvSpPr>
          <p:spPr>
            <a:xfrm>
              <a:off x="2439025" y="1431100"/>
              <a:ext cx="618300" cy="608200"/>
            </a:xfrm>
            <a:custGeom>
              <a:rect b="b" l="l" r="r" t="t"/>
              <a:pathLst>
                <a:path extrusionOk="0" h="24328" w="24732">
                  <a:moveTo>
                    <a:pt x="1" y="0"/>
                  </a:moveTo>
                  <a:lnTo>
                    <a:pt x="24194" y="24328"/>
                  </a:lnTo>
                  <a:lnTo>
                    <a:pt x="24732" y="23924"/>
                  </a:lnTo>
                  <a:lnTo>
                    <a:pt x="19355" y="14785"/>
                  </a:lnTo>
                  <a:lnTo>
                    <a:pt x="4571" y="0"/>
                  </a:lnTo>
                  <a:close/>
                </a:path>
              </a:pathLst>
            </a:custGeom>
            <a:solidFill>
              <a:srgbClr val="3196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 name="Google Shape;161;p2"/>
            <p:cNvSpPr/>
            <p:nvPr/>
          </p:nvSpPr>
          <p:spPr>
            <a:xfrm>
              <a:off x="2533125" y="1431100"/>
              <a:ext cx="389800" cy="376350"/>
            </a:xfrm>
            <a:custGeom>
              <a:rect b="b" l="l" r="r" t="t"/>
              <a:pathLst>
                <a:path extrusionOk="0" h="15054" w="15592">
                  <a:moveTo>
                    <a:pt x="0" y="0"/>
                  </a:moveTo>
                  <a:lnTo>
                    <a:pt x="15188" y="15054"/>
                  </a:lnTo>
                  <a:lnTo>
                    <a:pt x="15591" y="14785"/>
                  </a:lnTo>
                  <a:lnTo>
                    <a:pt x="10350" y="5645"/>
                  </a:lnTo>
                  <a:lnTo>
                    <a:pt x="4704" y="0"/>
                  </a:lnTo>
                  <a:close/>
                </a:path>
              </a:pathLst>
            </a:custGeom>
            <a:solidFill>
              <a:srgbClr val="3295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 name="Google Shape;162;p2"/>
            <p:cNvSpPr/>
            <p:nvPr/>
          </p:nvSpPr>
          <p:spPr>
            <a:xfrm>
              <a:off x="2630575" y="1431100"/>
              <a:ext cx="161300" cy="147850"/>
            </a:xfrm>
            <a:custGeom>
              <a:rect b="b" l="l" r="r" t="t"/>
              <a:pathLst>
                <a:path extrusionOk="0" h="5914" w="6452">
                  <a:moveTo>
                    <a:pt x="0" y="0"/>
                  </a:moveTo>
                  <a:lnTo>
                    <a:pt x="6048" y="5914"/>
                  </a:lnTo>
                  <a:lnTo>
                    <a:pt x="6452" y="5645"/>
                  </a:lnTo>
                  <a:lnTo>
                    <a:pt x="3226" y="0"/>
                  </a:lnTo>
                  <a:close/>
                </a:path>
              </a:pathLst>
            </a:custGeom>
            <a:solidFill>
              <a:srgbClr val="3393E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63" name="Google Shape;163;p2"/>
          <p:cNvSpPr/>
          <p:nvPr/>
        </p:nvSpPr>
        <p:spPr>
          <a:xfrm flipH="1" rot="10800000">
            <a:off x="5010533" y="4576648"/>
            <a:ext cx="1032900" cy="894600"/>
          </a:xfrm>
          <a:prstGeom prst="hexagon">
            <a:avLst>
              <a:gd fmla="val 28678" name="adj"/>
              <a:gd fmla="val 115470" name="vf"/>
            </a:avLst>
          </a:prstGeom>
          <a:noFill/>
          <a:ln cap="flat"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 name="Google Shape;164;p2"/>
          <p:cNvSpPr/>
          <p:nvPr/>
        </p:nvSpPr>
        <p:spPr>
          <a:xfrm flipH="1" rot="10800000">
            <a:off x="5133679" y="4056450"/>
            <a:ext cx="540000" cy="467400"/>
          </a:xfrm>
          <a:prstGeom prst="hexagon">
            <a:avLst>
              <a:gd fmla="val 28678" name="adj"/>
              <a:gd fmla="val 115470" name="vf"/>
            </a:avLst>
          </a:prstGeom>
          <a:solidFill>
            <a:srgbClr val="3292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 name="Google Shape;165;p2"/>
          <p:cNvSpPr/>
          <p:nvPr/>
        </p:nvSpPr>
        <p:spPr>
          <a:xfrm flipH="1" rot="10800000">
            <a:off x="3101709" y="3629719"/>
            <a:ext cx="1032900" cy="894000"/>
          </a:xfrm>
          <a:prstGeom prst="hexagon">
            <a:avLst>
              <a:gd fmla="val 28678" name="adj"/>
              <a:gd fmla="val 115470" name="vf"/>
            </a:avLst>
          </a:prstGeom>
          <a:solidFill>
            <a:srgbClr val="18476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 name="Google Shape;166;p2"/>
          <p:cNvSpPr/>
          <p:nvPr/>
        </p:nvSpPr>
        <p:spPr>
          <a:xfrm flipH="1" rot="10800000">
            <a:off x="3530384" y="4576662"/>
            <a:ext cx="452100" cy="391200"/>
          </a:xfrm>
          <a:prstGeom prst="hexagon">
            <a:avLst>
              <a:gd fmla="val 28678" name="adj"/>
              <a:gd fmla="val 115470" name="vf"/>
            </a:avLst>
          </a:prstGeom>
          <a:noFill/>
          <a:ln cap="flat" cmpd="sng" w="19050">
            <a:solidFill>
              <a:srgbClr val="00E1C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 name="Google Shape;167;p2"/>
          <p:cNvSpPr/>
          <p:nvPr/>
        </p:nvSpPr>
        <p:spPr>
          <a:xfrm>
            <a:off x="5370705" y="4867761"/>
            <a:ext cx="312503" cy="312484"/>
          </a:xfrm>
          <a:custGeom>
            <a:rect b="b" l="l" r="r" t="t"/>
            <a:pathLst>
              <a:path extrusionOk="0" h="16999" w="1700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close/>
              </a:path>
            </a:pathLst>
          </a:custGeom>
          <a:solidFill>
            <a:srgbClr val="18476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68" name="Google Shape;168;p2"/>
          <p:cNvGrpSpPr/>
          <p:nvPr/>
        </p:nvGrpSpPr>
        <p:grpSpPr>
          <a:xfrm>
            <a:off x="5772007" y="4056441"/>
            <a:ext cx="573943" cy="550550"/>
            <a:chOff x="5241175" y="4959100"/>
            <a:chExt cx="539775" cy="517775"/>
          </a:xfrm>
        </p:grpSpPr>
        <p:sp>
          <p:nvSpPr>
            <p:cNvPr id="169" name="Google Shape;169;p2"/>
            <p:cNvSpPr/>
            <p:nvPr/>
          </p:nvSpPr>
          <p:spPr>
            <a:xfrm>
              <a:off x="5575150" y="4959100"/>
              <a:ext cx="161225" cy="178300"/>
            </a:xfrm>
            <a:custGeom>
              <a:rect b="b" l="l" r="r" t="t"/>
              <a:pathLst>
                <a:path extrusionOk="0" h="7132" w="6449">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18476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 name="Google Shape;170;p2"/>
            <p:cNvSpPr/>
            <p:nvPr/>
          </p:nvSpPr>
          <p:spPr>
            <a:xfrm>
              <a:off x="5330925" y="4985350"/>
              <a:ext cx="128250" cy="148400"/>
            </a:xfrm>
            <a:custGeom>
              <a:rect b="b" l="l" r="r" t="t"/>
              <a:pathLst>
                <a:path extrusionOk="0" h="5936" w="513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close/>
                </a:path>
              </a:pathLst>
            </a:custGeom>
            <a:solidFill>
              <a:srgbClr val="18476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 name="Google Shape;171;p2"/>
            <p:cNvSpPr/>
            <p:nvPr/>
          </p:nvSpPr>
          <p:spPr>
            <a:xfrm>
              <a:off x="5241175" y="5241175"/>
              <a:ext cx="180125" cy="109325"/>
            </a:xfrm>
            <a:custGeom>
              <a:rect b="b" l="l" r="r" t="t"/>
              <a:pathLst>
                <a:path extrusionOk="0" h="4373" w="7205">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18476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 name="Google Shape;172;p2"/>
            <p:cNvSpPr/>
            <p:nvPr/>
          </p:nvSpPr>
          <p:spPr>
            <a:xfrm>
              <a:off x="5461575" y="5316900"/>
              <a:ext cx="89175" cy="159975"/>
            </a:xfrm>
            <a:custGeom>
              <a:rect b="b" l="l" r="r" t="t"/>
              <a:pathLst>
                <a:path extrusionOk="0" h="6399" w="3567">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419" y="25"/>
                  </a:lnTo>
                  <a:lnTo>
                    <a:pt x="2126" y="49"/>
                  </a:lnTo>
                  <a:lnTo>
                    <a:pt x="1808" y="25"/>
                  </a:lnTo>
                  <a:lnTo>
                    <a:pt x="1491" y="0"/>
                  </a:lnTo>
                  <a:close/>
                </a:path>
              </a:pathLst>
            </a:custGeom>
            <a:solidFill>
              <a:srgbClr val="18476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 name="Google Shape;173;p2"/>
            <p:cNvSpPr/>
            <p:nvPr/>
          </p:nvSpPr>
          <p:spPr>
            <a:xfrm>
              <a:off x="5619100" y="5194175"/>
              <a:ext cx="161850" cy="89775"/>
            </a:xfrm>
            <a:custGeom>
              <a:rect b="b" l="l" r="r" t="t"/>
              <a:pathLst>
                <a:path extrusionOk="0" h="3591" w="6474">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18476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 name="Google Shape;174;p2"/>
            <p:cNvSpPr/>
            <p:nvPr/>
          </p:nvSpPr>
          <p:spPr>
            <a:xfrm>
              <a:off x="5420075" y="5116000"/>
              <a:ext cx="189300" cy="189925"/>
            </a:xfrm>
            <a:custGeom>
              <a:rect b="b" l="l" r="r" t="t"/>
              <a:pathLst>
                <a:path extrusionOk="0" h="7597" w="7572">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18476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75" name="Google Shape;175;p2"/>
          <p:cNvSpPr/>
          <p:nvPr/>
        </p:nvSpPr>
        <p:spPr>
          <a:xfrm>
            <a:off x="3429208" y="3904791"/>
            <a:ext cx="377839" cy="343685"/>
          </a:xfrm>
          <a:custGeom>
            <a:rect b="b" l="l" r="r" t="t"/>
            <a:pathLst>
              <a:path extrusionOk="0" h="14752" w="16218">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rgbClr val="3292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_2">
  <p:cSld name="TITLE_2">
    <p:spTree>
      <p:nvGrpSpPr>
        <p:cNvPr id="1404" name="Shape 1404"/>
        <p:cNvGrpSpPr/>
        <p:nvPr/>
      </p:nvGrpSpPr>
      <p:grpSpPr>
        <a:xfrm>
          <a:off x="0" y="0"/>
          <a:ext cx="0" cy="0"/>
          <a:chOff x="0" y="0"/>
          <a:chExt cx="0" cy="0"/>
        </a:xfrm>
      </p:grpSpPr>
      <p:cxnSp>
        <p:nvCxnSpPr>
          <p:cNvPr id="1405" name="Google Shape;1405;p11"/>
          <p:cNvCxnSpPr/>
          <p:nvPr/>
        </p:nvCxnSpPr>
        <p:spPr>
          <a:xfrm>
            <a:off x="7007735" y="3176888"/>
            <a:ext cx="562200" cy="0"/>
          </a:xfrm>
          <a:prstGeom prst="straightConnector1">
            <a:avLst/>
          </a:prstGeom>
          <a:noFill/>
          <a:ln cap="flat" cmpd="sng" w="76200">
            <a:solidFill>
              <a:schemeClr val="lt2"/>
            </a:solidFill>
            <a:prstDash val="solid"/>
            <a:round/>
            <a:headEnd len="sm" w="sm" type="none"/>
            <a:tailEnd len="sm" w="sm" type="none"/>
          </a:ln>
        </p:spPr>
      </p:cxnSp>
      <p:cxnSp>
        <p:nvCxnSpPr>
          <p:cNvPr id="1406" name="Google Shape;1406;p11"/>
          <p:cNvCxnSpPr/>
          <p:nvPr/>
        </p:nvCxnSpPr>
        <p:spPr>
          <a:xfrm>
            <a:off x="1575035" y="3158252"/>
            <a:ext cx="562200" cy="0"/>
          </a:xfrm>
          <a:prstGeom prst="straightConnector1">
            <a:avLst/>
          </a:prstGeom>
          <a:noFill/>
          <a:ln cap="flat" cmpd="sng" w="76200">
            <a:solidFill>
              <a:schemeClr val="lt2"/>
            </a:solidFill>
            <a:prstDash val="solid"/>
            <a:round/>
            <a:headEnd len="sm" w="sm" type="none"/>
            <a:tailEnd len="sm" w="sm" type="none"/>
          </a:ln>
        </p:spPr>
      </p:cxnSp>
      <p:grpSp>
        <p:nvGrpSpPr>
          <p:cNvPr id="1407" name="Google Shape;1407;p11"/>
          <p:cNvGrpSpPr/>
          <p:nvPr/>
        </p:nvGrpSpPr>
        <p:grpSpPr>
          <a:xfrm>
            <a:off x="1004144" y="1022025"/>
            <a:ext cx="7136668" cy="152400"/>
            <a:chOff x="1346429" y="1011300"/>
            <a:chExt cx="6452100" cy="152400"/>
          </a:xfrm>
        </p:grpSpPr>
        <p:cxnSp>
          <p:nvCxnSpPr>
            <p:cNvPr id="1408" name="Google Shape;1408;p11"/>
            <p:cNvCxnSpPr/>
            <p:nvPr/>
          </p:nvCxnSpPr>
          <p:spPr>
            <a:xfrm rot="10800000">
              <a:off x="1346429" y="1011300"/>
              <a:ext cx="6452100" cy="0"/>
            </a:xfrm>
            <a:prstGeom prst="straightConnector1">
              <a:avLst/>
            </a:prstGeom>
            <a:noFill/>
            <a:ln cap="flat" cmpd="sng" w="76200">
              <a:solidFill>
                <a:schemeClr val="accent3"/>
              </a:solidFill>
              <a:prstDash val="solid"/>
              <a:round/>
              <a:headEnd len="sm" w="sm" type="none"/>
              <a:tailEnd len="sm" w="sm" type="none"/>
            </a:ln>
          </p:spPr>
        </p:cxnSp>
        <p:cxnSp>
          <p:nvCxnSpPr>
            <p:cNvPr id="1409" name="Google Shape;1409;p11"/>
            <p:cNvCxnSpPr/>
            <p:nvPr/>
          </p:nvCxnSpPr>
          <p:spPr>
            <a:xfrm rot="10800000">
              <a:off x="1346429" y="1163700"/>
              <a:ext cx="6452100" cy="0"/>
            </a:xfrm>
            <a:prstGeom prst="straightConnector1">
              <a:avLst/>
            </a:prstGeom>
            <a:noFill/>
            <a:ln cap="flat" cmpd="sng" w="9525">
              <a:solidFill>
                <a:schemeClr val="accent3"/>
              </a:solidFill>
              <a:prstDash val="solid"/>
              <a:round/>
              <a:headEnd len="sm" w="sm" type="none"/>
              <a:tailEnd len="sm" w="sm" type="none"/>
            </a:ln>
          </p:spPr>
        </p:cxnSp>
      </p:grpSp>
      <p:grpSp>
        <p:nvGrpSpPr>
          <p:cNvPr id="1410" name="Google Shape;1410;p11"/>
          <p:cNvGrpSpPr/>
          <p:nvPr/>
        </p:nvGrpSpPr>
        <p:grpSpPr>
          <a:xfrm>
            <a:off x="1004151" y="3969100"/>
            <a:ext cx="7136668" cy="152400"/>
            <a:chOff x="1346435" y="3969088"/>
            <a:chExt cx="6452100" cy="152400"/>
          </a:xfrm>
        </p:grpSpPr>
        <p:cxnSp>
          <p:nvCxnSpPr>
            <p:cNvPr id="1411" name="Google Shape;1411;p11"/>
            <p:cNvCxnSpPr/>
            <p:nvPr/>
          </p:nvCxnSpPr>
          <p:spPr>
            <a:xfrm>
              <a:off x="1346435" y="4121488"/>
              <a:ext cx="6452100" cy="0"/>
            </a:xfrm>
            <a:prstGeom prst="straightConnector1">
              <a:avLst/>
            </a:prstGeom>
            <a:noFill/>
            <a:ln cap="flat" cmpd="sng" w="76200">
              <a:solidFill>
                <a:schemeClr val="accent3"/>
              </a:solidFill>
              <a:prstDash val="solid"/>
              <a:round/>
              <a:headEnd len="sm" w="sm" type="none"/>
              <a:tailEnd len="sm" w="sm" type="none"/>
            </a:ln>
          </p:spPr>
        </p:cxnSp>
        <p:cxnSp>
          <p:nvCxnSpPr>
            <p:cNvPr id="1412" name="Google Shape;1412;p11"/>
            <p:cNvCxnSpPr/>
            <p:nvPr/>
          </p:nvCxnSpPr>
          <p:spPr>
            <a:xfrm>
              <a:off x="1346435" y="3969088"/>
              <a:ext cx="6452100" cy="0"/>
            </a:xfrm>
            <a:prstGeom prst="straightConnector1">
              <a:avLst/>
            </a:prstGeom>
            <a:noFill/>
            <a:ln cap="flat" cmpd="sng" w="9525">
              <a:solidFill>
                <a:schemeClr val="accent3"/>
              </a:solidFill>
              <a:prstDash val="solid"/>
              <a:round/>
              <a:headEnd len="sm" w="sm" type="none"/>
              <a:tailEnd len="sm" w="sm" type="none"/>
            </a:ln>
          </p:spPr>
        </p:cxnSp>
      </p:grpSp>
      <p:sp>
        <p:nvSpPr>
          <p:cNvPr id="1413" name="Google Shape;1413;p11"/>
          <p:cNvSpPr txBox="1"/>
          <p:nvPr>
            <p:ph type="ctrTitle"/>
          </p:nvPr>
        </p:nvSpPr>
        <p:spPr>
          <a:xfrm>
            <a:off x="1004150" y="1751764"/>
            <a:ext cx="7136700" cy="1022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400"/>
              <a:buNone/>
              <a:defRPr sz="5400"/>
            </a:lvl1pPr>
            <a:lvl2pPr lvl="1" rtl="0" algn="ctr">
              <a:spcBef>
                <a:spcPts val="0"/>
              </a:spcBef>
              <a:spcAft>
                <a:spcPts val="0"/>
              </a:spcAft>
              <a:buSzPts val="5400"/>
              <a:buNone/>
              <a:defRPr sz="5400"/>
            </a:lvl2pPr>
            <a:lvl3pPr lvl="2" rtl="0" algn="ctr">
              <a:spcBef>
                <a:spcPts val="0"/>
              </a:spcBef>
              <a:spcAft>
                <a:spcPts val="0"/>
              </a:spcAft>
              <a:buSzPts val="5400"/>
              <a:buNone/>
              <a:defRPr sz="5400"/>
            </a:lvl3pPr>
            <a:lvl4pPr lvl="3" rtl="0" algn="ctr">
              <a:spcBef>
                <a:spcPts val="0"/>
              </a:spcBef>
              <a:spcAft>
                <a:spcPts val="0"/>
              </a:spcAft>
              <a:buSzPts val="5400"/>
              <a:buNone/>
              <a:defRPr sz="5400"/>
            </a:lvl4pPr>
            <a:lvl5pPr lvl="4" rtl="0" algn="ctr">
              <a:spcBef>
                <a:spcPts val="0"/>
              </a:spcBef>
              <a:spcAft>
                <a:spcPts val="0"/>
              </a:spcAft>
              <a:buSzPts val="5400"/>
              <a:buNone/>
              <a:defRPr sz="5400"/>
            </a:lvl5pPr>
            <a:lvl6pPr lvl="5" rtl="0" algn="ctr">
              <a:spcBef>
                <a:spcPts val="0"/>
              </a:spcBef>
              <a:spcAft>
                <a:spcPts val="0"/>
              </a:spcAft>
              <a:buSzPts val="5400"/>
              <a:buNone/>
              <a:defRPr sz="5400"/>
            </a:lvl6pPr>
            <a:lvl7pPr lvl="6" rtl="0" algn="ctr">
              <a:spcBef>
                <a:spcPts val="0"/>
              </a:spcBef>
              <a:spcAft>
                <a:spcPts val="0"/>
              </a:spcAft>
              <a:buSzPts val="5400"/>
              <a:buNone/>
              <a:defRPr sz="5400"/>
            </a:lvl7pPr>
            <a:lvl8pPr lvl="7" rtl="0" algn="ctr">
              <a:spcBef>
                <a:spcPts val="0"/>
              </a:spcBef>
              <a:spcAft>
                <a:spcPts val="0"/>
              </a:spcAft>
              <a:buSzPts val="5400"/>
              <a:buNone/>
              <a:defRPr sz="5400"/>
            </a:lvl8pPr>
            <a:lvl9pPr lvl="8" rtl="0" algn="ctr">
              <a:spcBef>
                <a:spcPts val="0"/>
              </a:spcBef>
              <a:spcAft>
                <a:spcPts val="0"/>
              </a:spcAft>
              <a:buSzPts val="5400"/>
              <a:buNone/>
              <a:defRPr sz="5400"/>
            </a:lvl9pPr>
          </a:lstStyle>
          <a:p/>
        </p:txBody>
      </p:sp>
      <p:sp>
        <p:nvSpPr>
          <p:cNvPr id="1414" name="Google Shape;1414;p11"/>
          <p:cNvSpPr txBox="1"/>
          <p:nvPr>
            <p:ph idx="1" type="subTitle"/>
          </p:nvPr>
        </p:nvSpPr>
        <p:spPr>
          <a:xfrm>
            <a:off x="2137225" y="2850039"/>
            <a:ext cx="4870500" cy="792600"/>
          </a:xfrm>
          <a:prstGeom prst="rect">
            <a:avLst/>
          </a:prstGeom>
        </p:spPr>
        <p:txBody>
          <a:bodyPr anchorCtr="0" anchor="t" bIns="91425" lIns="91425" spcFirstLastPara="1" rIns="91425" wrap="square" tIns="91425">
            <a:noAutofit/>
          </a:bodyPr>
          <a:lstStyle>
            <a:lvl1pPr lvl="0" rtl="0" algn="ctr">
              <a:lnSpc>
                <a:spcPct val="100000"/>
              </a:lnSpc>
              <a:spcBef>
                <a:spcPts val="600"/>
              </a:spcBef>
              <a:spcAft>
                <a:spcPts val="0"/>
              </a:spcAft>
              <a:buSzPts val="2400"/>
              <a:buNone/>
              <a:defRPr sz="2400"/>
            </a:lvl1pPr>
            <a:lvl2pPr lvl="1" rtl="0" algn="ctr">
              <a:lnSpc>
                <a:spcPct val="100000"/>
              </a:lnSpc>
              <a:spcBef>
                <a:spcPts val="0"/>
              </a:spcBef>
              <a:spcAft>
                <a:spcPts val="0"/>
              </a:spcAft>
              <a:buSzPts val="2400"/>
              <a:buNone/>
              <a:defRPr sz="2400"/>
            </a:lvl2pPr>
            <a:lvl3pPr lvl="2" rtl="0" algn="ctr">
              <a:lnSpc>
                <a:spcPct val="100000"/>
              </a:lnSpc>
              <a:spcBef>
                <a:spcPts val="0"/>
              </a:spcBef>
              <a:spcAft>
                <a:spcPts val="0"/>
              </a:spcAft>
              <a:buSzPts val="2400"/>
              <a:buNone/>
              <a:defRPr sz="2400"/>
            </a:lvl3pPr>
            <a:lvl4pPr lvl="3" rtl="0" algn="ctr">
              <a:lnSpc>
                <a:spcPct val="100000"/>
              </a:lnSpc>
              <a:spcBef>
                <a:spcPts val="0"/>
              </a:spcBef>
              <a:spcAft>
                <a:spcPts val="0"/>
              </a:spcAft>
              <a:buSzPts val="2400"/>
              <a:buNone/>
              <a:defRPr sz="2400"/>
            </a:lvl4pPr>
            <a:lvl5pPr lvl="4" rtl="0" algn="ctr">
              <a:lnSpc>
                <a:spcPct val="100000"/>
              </a:lnSpc>
              <a:spcBef>
                <a:spcPts val="0"/>
              </a:spcBef>
              <a:spcAft>
                <a:spcPts val="0"/>
              </a:spcAft>
              <a:buSzPts val="2400"/>
              <a:buNone/>
              <a:defRPr sz="2400"/>
            </a:lvl5pPr>
            <a:lvl6pPr lvl="5" rtl="0" algn="ctr">
              <a:lnSpc>
                <a:spcPct val="100000"/>
              </a:lnSpc>
              <a:spcBef>
                <a:spcPts val="0"/>
              </a:spcBef>
              <a:spcAft>
                <a:spcPts val="0"/>
              </a:spcAft>
              <a:buSzPts val="2400"/>
              <a:buNone/>
              <a:defRPr sz="2400"/>
            </a:lvl6pPr>
            <a:lvl7pPr lvl="6" rtl="0" algn="ctr">
              <a:lnSpc>
                <a:spcPct val="100000"/>
              </a:lnSpc>
              <a:spcBef>
                <a:spcPts val="0"/>
              </a:spcBef>
              <a:spcAft>
                <a:spcPts val="0"/>
              </a:spcAft>
              <a:buSzPts val="2400"/>
              <a:buNone/>
              <a:defRPr sz="2400"/>
            </a:lvl7pPr>
            <a:lvl8pPr lvl="7" rtl="0" algn="ctr">
              <a:lnSpc>
                <a:spcPct val="100000"/>
              </a:lnSpc>
              <a:spcBef>
                <a:spcPts val="0"/>
              </a:spcBef>
              <a:spcAft>
                <a:spcPts val="0"/>
              </a:spcAft>
              <a:buSzPts val="2400"/>
              <a:buNone/>
              <a:defRPr sz="2400"/>
            </a:lvl8pPr>
            <a:lvl9pPr lvl="8" rtl="0" algn="ctr">
              <a:lnSpc>
                <a:spcPct val="100000"/>
              </a:lnSpc>
              <a:spcBef>
                <a:spcPts val="0"/>
              </a:spcBef>
              <a:spcAft>
                <a:spcPts val="0"/>
              </a:spcAft>
              <a:buSzPts val="2400"/>
              <a:buNone/>
              <a:defRPr sz="2400"/>
            </a:lvl9pPr>
          </a:lstStyle>
          <a:p/>
        </p:txBody>
      </p:sp>
      <p:sp>
        <p:nvSpPr>
          <p:cNvPr id="1415" name="Google Shape;1415;p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3 columns">
  <p:cSld name="TITLE_AND_TWO_COLUMNS_1">
    <p:spTree>
      <p:nvGrpSpPr>
        <p:cNvPr id="176" name="Shape 176"/>
        <p:cNvGrpSpPr/>
        <p:nvPr/>
      </p:nvGrpSpPr>
      <p:grpSpPr>
        <a:xfrm>
          <a:off x="0" y="0"/>
          <a:ext cx="0" cy="0"/>
          <a:chOff x="0" y="0"/>
          <a:chExt cx="0" cy="0"/>
        </a:xfrm>
      </p:grpSpPr>
      <p:sp>
        <p:nvSpPr>
          <p:cNvPr id="177" name="Google Shape;177;p3"/>
          <p:cNvSpPr txBox="1"/>
          <p:nvPr>
            <p:ph type="title"/>
          </p:nvPr>
        </p:nvSpPr>
        <p:spPr>
          <a:xfrm>
            <a:off x="1732700" y="1735600"/>
            <a:ext cx="4944300" cy="6453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000"/>
              <a:buNone/>
              <a:defRPr/>
            </a:lvl1pPr>
            <a:lvl2pPr lvl="1" algn="l">
              <a:lnSpc>
                <a:spcPct val="100000"/>
              </a:lnSpc>
              <a:spcBef>
                <a:spcPts val="0"/>
              </a:spcBef>
              <a:spcAft>
                <a:spcPts val="0"/>
              </a:spcAft>
              <a:buSzPts val="4000"/>
              <a:buNone/>
              <a:defRPr/>
            </a:lvl2pPr>
            <a:lvl3pPr lvl="2" algn="l">
              <a:lnSpc>
                <a:spcPct val="100000"/>
              </a:lnSpc>
              <a:spcBef>
                <a:spcPts val="0"/>
              </a:spcBef>
              <a:spcAft>
                <a:spcPts val="0"/>
              </a:spcAft>
              <a:buSzPts val="4000"/>
              <a:buNone/>
              <a:defRPr/>
            </a:lvl3pPr>
            <a:lvl4pPr lvl="3" algn="l">
              <a:lnSpc>
                <a:spcPct val="100000"/>
              </a:lnSpc>
              <a:spcBef>
                <a:spcPts val="0"/>
              </a:spcBef>
              <a:spcAft>
                <a:spcPts val="0"/>
              </a:spcAft>
              <a:buSzPts val="4000"/>
              <a:buNone/>
              <a:defRPr/>
            </a:lvl4pPr>
            <a:lvl5pPr lvl="4" algn="l">
              <a:lnSpc>
                <a:spcPct val="100000"/>
              </a:lnSpc>
              <a:spcBef>
                <a:spcPts val="0"/>
              </a:spcBef>
              <a:spcAft>
                <a:spcPts val="0"/>
              </a:spcAft>
              <a:buSzPts val="4000"/>
              <a:buNone/>
              <a:defRPr/>
            </a:lvl5pPr>
            <a:lvl6pPr lvl="5" algn="l">
              <a:lnSpc>
                <a:spcPct val="100000"/>
              </a:lnSpc>
              <a:spcBef>
                <a:spcPts val="0"/>
              </a:spcBef>
              <a:spcAft>
                <a:spcPts val="0"/>
              </a:spcAft>
              <a:buSzPts val="4000"/>
              <a:buNone/>
              <a:defRPr/>
            </a:lvl6pPr>
            <a:lvl7pPr lvl="6" algn="l">
              <a:lnSpc>
                <a:spcPct val="100000"/>
              </a:lnSpc>
              <a:spcBef>
                <a:spcPts val="0"/>
              </a:spcBef>
              <a:spcAft>
                <a:spcPts val="0"/>
              </a:spcAft>
              <a:buSzPts val="4000"/>
              <a:buNone/>
              <a:defRPr/>
            </a:lvl7pPr>
            <a:lvl8pPr lvl="7" algn="l">
              <a:lnSpc>
                <a:spcPct val="100000"/>
              </a:lnSpc>
              <a:spcBef>
                <a:spcPts val="0"/>
              </a:spcBef>
              <a:spcAft>
                <a:spcPts val="0"/>
              </a:spcAft>
              <a:buSzPts val="4000"/>
              <a:buNone/>
              <a:defRPr/>
            </a:lvl8pPr>
            <a:lvl9pPr lvl="8" algn="l">
              <a:lnSpc>
                <a:spcPct val="100000"/>
              </a:lnSpc>
              <a:spcBef>
                <a:spcPts val="0"/>
              </a:spcBef>
              <a:spcAft>
                <a:spcPts val="0"/>
              </a:spcAft>
              <a:buSzPts val="4000"/>
              <a:buNone/>
              <a:defRPr/>
            </a:lvl9pPr>
          </a:lstStyle>
          <a:p/>
        </p:txBody>
      </p:sp>
      <p:sp>
        <p:nvSpPr>
          <p:cNvPr id="178" name="Google Shape;178;p3"/>
          <p:cNvSpPr txBox="1"/>
          <p:nvPr>
            <p:ph idx="1" type="body"/>
          </p:nvPr>
        </p:nvSpPr>
        <p:spPr>
          <a:xfrm>
            <a:off x="1732700" y="2380900"/>
            <a:ext cx="2176800" cy="2544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00"/>
              </a:spcBef>
              <a:spcAft>
                <a:spcPts val="0"/>
              </a:spcAft>
              <a:buSzPts val="1400"/>
              <a:buChar char="◇"/>
              <a:defRPr/>
            </a:lvl1pPr>
            <a:lvl2pPr indent="-317500" lvl="1" marL="914400" algn="l">
              <a:lnSpc>
                <a:spcPct val="100000"/>
              </a:lnSpc>
              <a:spcBef>
                <a:spcPts val="0"/>
              </a:spcBef>
              <a:spcAft>
                <a:spcPts val="0"/>
              </a:spcAft>
              <a:buSzPts val="1400"/>
              <a:buChar char="￭"/>
              <a:defRPr/>
            </a:lvl2pPr>
            <a:lvl3pPr indent="-317500" lvl="2" marL="1371600" algn="l">
              <a:lnSpc>
                <a:spcPct val="100000"/>
              </a:lnSpc>
              <a:spcBef>
                <a:spcPts val="0"/>
              </a:spcBef>
              <a:spcAft>
                <a:spcPts val="0"/>
              </a:spcAft>
              <a:buSzPts val="1400"/>
              <a:buChar char="￮"/>
              <a:defRPr/>
            </a:lvl3pPr>
            <a:lvl4pPr indent="-317500" lvl="3" marL="1828800" algn="l">
              <a:lnSpc>
                <a:spcPct val="100000"/>
              </a:lnSpc>
              <a:spcBef>
                <a:spcPts val="0"/>
              </a:spcBef>
              <a:spcAft>
                <a:spcPts val="0"/>
              </a:spcAft>
              <a:buSzPts val="1400"/>
              <a:buChar char="●"/>
              <a:defRPr/>
            </a:lvl4pPr>
            <a:lvl5pPr indent="-317500" lvl="4" marL="2286000" algn="l">
              <a:lnSpc>
                <a:spcPct val="100000"/>
              </a:lnSpc>
              <a:spcBef>
                <a:spcPts val="0"/>
              </a:spcBef>
              <a:spcAft>
                <a:spcPts val="0"/>
              </a:spcAft>
              <a:buSzPts val="1400"/>
              <a:buChar char="○"/>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179" name="Google Shape;179;p3"/>
          <p:cNvSpPr txBox="1"/>
          <p:nvPr>
            <p:ph idx="2" type="body"/>
          </p:nvPr>
        </p:nvSpPr>
        <p:spPr>
          <a:xfrm>
            <a:off x="4020972" y="2380900"/>
            <a:ext cx="2176800" cy="2544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00"/>
              </a:spcBef>
              <a:spcAft>
                <a:spcPts val="0"/>
              </a:spcAft>
              <a:buSzPts val="1400"/>
              <a:buChar char="◇"/>
              <a:defRPr/>
            </a:lvl1pPr>
            <a:lvl2pPr indent="-317500" lvl="1" marL="914400" algn="l">
              <a:lnSpc>
                <a:spcPct val="100000"/>
              </a:lnSpc>
              <a:spcBef>
                <a:spcPts val="0"/>
              </a:spcBef>
              <a:spcAft>
                <a:spcPts val="0"/>
              </a:spcAft>
              <a:buSzPts val="1400"/>
              <a:buChar char="￭"/>
              <a:defRPr/>
            </a:lvl2pPr>
            <a:lvl3pPr indent="-317500" lvl="2" marL="1371600" algn="l">
              <a:lnSpc>
                <a:spcPct val="100000"/>
              </a:lnSpc>
              <a:spcBef>
                <a:spcPts val="0"/>
              </a:spcBef>
              <a:spcAft>
                <a:spcPts val="0"/>
              </a:spcAft>
              <a:buSzPts val="1400"/>
              <a:buChar char="￮"/>
              <a:defRPr/>
            </a:lvl3pPr>
            <a:lvl4pPr indent="-317500" lvl="3" marL="1828800" algn="l">
              <a:lnSpc>
                <a:spcPct val="100000"/>
              </a:lnSpc>
              <a:spcBef>
                <a:spcPts val="0"/>
              </a:spcBef>
              <a:spcAft>
                <a:spcPts val="0"/>
              </a:spcAft>
              <a:buSzPts val="1400"/>
              <a:buChar char="●"/>
              <a:defRPr/>
            </a:lvl4pPr>
            <a:lvl5pPr indent="-317500" lvl="4" marL="2286000" algn="l">
              <a:lnSpc>
                <a:spcPct val="100000"/>
              </a:lnSpc>
              <a:spcBef>
                <a:spcPts val="0"/>
              </a:spcBef>
              <a:spcAft>
                <a:spcPts val="0"/>
              </a:spcAft>
              <a:buSzPts val="1400"/>
              <a:buChar char="○"/>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180" name="Google Shape;180;p3"/>
          <p:cNvSpPr txBox="1"/>
          <p:nvPr>
            <p:ph idx="3" type="body"/>
          </p:nvPr>
        </p:nvSpPr>
        <p:spPr>
          <a:xfrm>
            <a:off x="6309245" y="2380900"/>
            <a:ext cx="2176800" cy="2544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00"/>
              </a:spcBef>
              <a:spcAft>
                <a:spcPts val="0"/>
              </a:spcAft>
              <a:buSzPts val="1400"/>
              <a:buChar char="◇"/>
              <a:defRPr/>
            </a:lvl1pPr>
            <a:lvl2pPr indent="-317500" lvl="1" marL="914400" algn="l">
              <a:lnSpc>
                <a:spcPct val="100000"/>
              </a:lnSpc>
              <a:spcBef>
                <a:spcPts val="0"/>
              </a:spcBef>
              <a:spcAft>
                <a:spcPts val="0"/>
              </a:spcAft>
              <a:buSzPts val="1400"/>
              <a:buChar char="￭"/>
              <a:defRPr/>
            </a:lvl2pPr>
            <a:lvl3pPr indent="-317500" lvl="2" marL="1371600" algn="l">
              <a:lnSpc>
                <a:spcPct val="100000"/>
              </a:lnSpc>
              <a:spcBef>
                <a:spcPts val="0"/>
              </a:spcBef>
              <a:spcAft>
                <a:spcPts val="0"/>
              </a:spcAft>
              <a:buSzPts val="1400"/>
              <a:buChar char="￮"/>
              <a:defRPr/>
            </a:lvl3pPr>
            <a:lvl4pPr indent="-317500" lvl="3" marL="1828800" algn="l">
              <a:lnSpc>
                <a:spcPct val="100000"/>
              </a:lnSpc>
              <a:spcBef>
                <a:spcPts val="0"/>
              </a:spcBef>
              <a:spcAft>
                <a:spcPts val="0"/>
              </a:spcAft>
              <a:buSzPts val="1400"/>
              <a:buChar char="●"/>
              <a:defRPr/>
            </a:lvl4pPr>
            <a:lvl5pPr indent="-317500" lvl="4" marL="2286000" algn="l">
              <a:lnSpc>
                <a:spcPct val="100000"/>
              </a:lnSpc>
              <a:spcBef>
                <a:spcPts val="0"/>
              </a:spcBef>
              <a:spcAft>
                <a:spcPts val="0"/>
              </a:spcAft>
              <a:buSzPts val="1400"/>
              <a:buChar char="○"/>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grpSp>
        <p:nvGrpSpPr>
          <p:cNvPr id="181" name="Google Shape;181;p3"/>
          <p:cNvGrpSpPr/>
          <p:nvPr/>
        </p:nvGrpSpPr>
        <p:grpSpPr>
          <a:xfrm flipH="1" rot="10800000">
            <a:off x="411207" y="245768"/>
            <a:ext cx="1322798" cy="1145960"/>
            <a:chOff x="4088875" y="1431100"/>
            <a:chExt cx="3293000" cy="2852775"/>
          </a:xfrm>
        </p:grpSpPr>
        <p:sp>
          <p:nvSpPr>
            <p:cNvPr id="182" name="Google Shape;182;p3"/>
            <p:cNvSpPr/>
            <p:nvPr/>
          </p:nvSpPr>
          <p:spPr>
            <a:xfrm>
              <a:off x="4831475" y="4136025"/>
              <a:ext cx="157950" cy="147850"/>
            </a:xfrm>
            <a:custGeom>
              <a:rect b="b" l="l" r="r" t="t"/>
              <a:pathLst>
                <a:path extrusionOk="0" h="5914" w="6318">
                  <a:moveTo>
                    <a:pt x="404" y="0"/>
                  </a:moveTo>
                  <a:lnTo>
                    <a:pt x="1" y="269"/>
                  </a:lnTo>
                  <a:lnTo>
                    <a:pt x="3227" y="5914"/>
                  </a:lnTo>
                  <a:lnTo>
                    <a:pt x="6318" y="5914"/>
                  </a:lnTo>
                  <a:lnTo>
                    <a:pt x="404" y="0"/>
                  </a:lnTo>
                  <a:close/>
                </a:path>
              </a:pathLst>
            </a:custGeom>
            <a:solidFill>
              <a:srgbClr val="00E2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 name="Google Shape;183;p3"/>
            <p:cNvSpPr/>
            <p:nvPr/>
          </p:nvSpPr>
          <p:spPr>
            <a:xfrm>
              <a:off x="4697075" y="3907525"/>
              <a:ext cx="389800" cy="376350"/>
            </a:xfrm>
            <a:custGeom>
              <a:rect b="b" l="l" r="r" t="t"/>
              <a:pathLst>
                <a:path extrusionOk="0" h="15054" w="15592">
                  <a:moveTo>
                    <a:pt x="538" y="0"/>
                  </a:moveTo>
                  <a:lnTo>
                    <a:pt x="1" y="269"/>
                  </a:lnTo>
                  <a:lnTo>
                    <a:pt x="5377" y="9543"/>
                  </a:lnTo>
                  <a:lnTo>
                    <a:pt x="11022" y="15054"/>
                  </a:lnTo>
                  <a:lnTo>
                    <a:pt x="15592" y="15054"/>
                  </a:lnTo>
                  <a:lnTo>
                    <a:pt x="538" y="0"/>
                  </a:lnTo>
                  <a:close/>
                </a:path>
              </a:pathLst>
            </a:custGeom>
            <a:solidFill>
              <a:srgbClr val="01E0C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 name="Google Shape;184;p3"/>
            <p:cNvSpPr/>
            <p:nvPr/>
          </p:nvSpPr>
          <p:spPr>
            <a:xfrm>
              <a:off x="4566025" y="3675675"/>
              <a:ext cx="618300" cy="608200"/>
            </a:xfrm>
            <a:custGeom>
              <a:rect b="b" l="l" r="r" t="t"/>
              <a:pathLst>
                <a:path extrusionOk="0" h="24328" w="24732">
                  <a:moveTo>
                    <a:pt x="404" y="0"/>
                  </a:moveTo>
                  <a:lnTo>
                    <a:pt x="1" y="404"/>
                  </a:lnTo>
                  <a:lnTo>
                    <a:pt x="5377" y="9543"/>
                  </a:lnTo>
                  <a:lnTo>
                    <a:pt x="20027" y="24328"/>
                  </a:lnTo>
                  <a:lnTo>
                    <a:pt x="24732" y="24328"/>
                  </a:lnTo>
                  <a:lnTo>
                    <a:pt x="404" y="0"/>
                  </a:lnTo>
                  <a:close/>
                </a:path>
              </a:pathLst>
            </a:custGeom>
            <a:solidFill>
              <a:srgbClr val="02DFC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 name="Google Shape;185;p3"/>
            <p:cNvSpPr/>
            <p:nvPr/>
          </p:nvSpPr>
          <p:spPr>
            <a:xfrm>
              <a:off x="4434975" y="3447175"/>
              <a:ext cx="846800" cy="836700"/>
            </a:xfrm>
            <a:custGeom>
              <a:rect b="b" l="l" r="r" t="t"/>
              <a:pathLst>
                <a:path extrusionOk="0" h="33468" w="33872">
                  <a:moveTo>
                    <a:pt x="404" y="1"/>
                  </a:moveTo>
                  <a:lnTo>
                    <a:pt x="1" y="270"/>
                  </a:lnTo>
                  <a:lnTo>
                    <a:pt x="5243" y="9544"/>
                  </a:lnTo>
                  <a:lnTo>
                    <a:pt x="29167" y="33468"/>
                  </a:lnTo>
                  <a:lnTo>
                    <a:pt x="33871" y="33468"/>
                  </a:lnTo>
                  <a:lnTo>
                    <a:pt x="404" y="1"/>
                  </a:lnTo>
                  <a:close/>
                </a:path>
              </a:pathLst>
            </a:custGeom>
            <a:solidFill>
              <a:srgbClr val="03DDC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 name="Google Shape;186;p3"/>
            <p:cNvSpPr/>
            <p:nvPr/>
          </p:nvSpPr>
          <p:spPr>
            <a:xfrm>
              <a:off x="4300575" y="3218700"/>
              <a:ext cx="1078650" cy="1065175"/>
            </a:xfrm>
            <a:custGeom>
              <a:rect b="b" l="l" r="r" t="t"/>
              <a:pathLst>
                <a:path extrusionOk="0" h="42607" w="43146">
                  <a:moveTo>
                    <a:pt x="404" y="0"/>
                  </a:moveTo>
                  <a:lnTo>
                    <a:pt x="0" y="269"/>
                  </a:lnTo>
                  <a:lnTo>
                    <a:pt x="5377" y="9543"/>
                  </a:lnTo>
                  <a:lnTo>
                    <a:pt x="38441" y="42607"/>
                  </a:lnTo>
                  <a:lnTo>
                    <a:pt x="43145" y="42607"/>
                  </a:lnTo>
                  <a:lnTo>
                    <a:pt x="404" y="0"/>
                  </a:lnTo>
                  <a:close/>
                </a:path>
              </a:pathLst>
            </a:custGeom>
            <a:solidFill>
              <a:srgbClr val="04DBC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 name="Google Shape;187;p3"/>
            <p:cNvSpPr/>
            <p:nvPr/>
          </p:nvSpPr>
          <p:spPr>
            <a:xfrm>
              <a:off x="4169525" y="2990200"/>
              <a:ext cx="1307150" cy="1293675"/>
            </a:xfrm>
            <a:custGeom>
              <a:rect b="b" l="l" r="r" t="t"/>
              <a:pathLst>
                <a:path extrusionOk="0" h="51747" w="52286">
                  <a:moveTo>
                    <a:pt x="404" y="1"/>
                  </a:moveTo>
                  <a:lnTo>
                    <a:pt x="1" y="269"/>
                  </a:lnTo>
                  <a:lnTo>
                    <a:pt x="5242" y="9409"/>
                  </a:lnTo>
                  <a:lnTo>
                    <a:pt x="47581" y="51747"/>
                  </a:lnTo>
                  <a:lnTo>
                    <a:pt x="52285" y="51747"/>
                  </a:lnTo>
                  <a:lnTo>
                    <a:pt x="404" y="1"/>
                  </a:lnTo>
                  <a:close/>
                </a:path>
              </a:pathLst>
            </a:custGeom>
            <a:solidFill>
              <a:srgbClr val="06D9C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 name="Google Shape;188;p3"/>
            <p:cNvSpPr/>
            <p:nvPr/>
          </p:nvSpPr>
          <p:spPr>
            <a:xfrm>
              <a:off x="4088875" y="2822200"/>
              <a:ext cx="1481875" cy="1461675"/>
            </a:xfrm>
            <a:custGeom>
              <a:rect b="b" l="l" r="r" t="t"/>
              <a:pathLst>
                <a:path extrusionOk="0" h="58467" w="59275">
                  <a:moveTo>
                    <a:pt x="807" y="0"/>
                  </a:moveTo>
                  <a:lnTo>
                    <a:pt x="1" y="1479"/>
                  </a:lnTo>
                  <a:lnTo>
                    <a:pt x="3227" y="6989"/>
                  </a:lnTo>
                  <a:lnTo>
                    <a:pt x="54705" y="58467"/>
                  </a:lnTo>
                  <a:lnTo>
                    <a:pt x="59274" y="58467"/>
                  </a:lnTo>
                  <a:lnTo>
                    <a:pt x="807" y="0"/>
                  </a:lnTo>
                  <a:close/>
                </a:path>
              </a:pathLst>
            </a:custGeom>
            <a:solidFill>
              <a:srgbClr val="07D8C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 name="Google Shape;189;p3"/>
            <p:cNvSpPr/>
            <p:nvPr/>
          </p:nvSpPr>
          <p:spPr>
            <a:xfrm>
              <a:off x="4102325" y="2761700"/>
              <a:ext cx="1565875" cy="1522175"/>
            </a:xfrm>
            <a:custGeom>
              <a:rect b="b" l="l" r="r" t="t"/>
              <a:pathLst>
                <a:path extrusionOk="0" h="60887" w="62635">
                  <a:moveTo>
                    <a:pt x="1748" y="1"/>
                  </a:moveTo>
                  <a:lnTo>
                    <a:pt x="0" y="2823"/>
                  </a:lnTo>
                  <a:lnTo>
                    <a:pt x="58064" y="60887"/>
                  </a:lnTo>
                  <a:lnTo>
                    <a:pt x="62634" y="60887"/>
                  </a:lnTo>
                  <a:lnTo>
                    <a:pt x="1748" y="1"/>
                  </a:lnTo>
                  <a:close/>
                </a:path>
              </a:pathLst>
            </a:custGeom>
            <a:solidFill>
              <a:srgbClr val="08D6C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 name="Google Shape;190;p3"/>
            <p:cNvSpPr/>
            <p:nvPr/>
          </p:nvSpPr>
          <p:spPr>
            <a:xfrm>
              <a:off x="4139275" y="2697875"/>
              <a:ext cx="1626375" cy="1586000"/>
            </a:xfrm>
            <a:custGeom>
              <a:rect b="b" l="l" r="r" t="t"/>
              <a:pathLst>
                <a:path extrusionOk="0" h="63440" w="65055">
                  <a:moveTo>
                    <a:pt x="1614" y="0"/>
                  </a:moveTo>
                  <a:lnTo>
                    <a:pt x="1" y="2957"/>
                  </a:lnTo>
                  <a:lnTo>
                    <a:pt x="60484" y="63440"/>
                  </a:lnTo>
                  <a:lnTo>
                    <a:pt x="65054" y="63440"/>
                  </a:lnTo>
                  <a:lnTo>
                    <a:pt x="1614" y="0"/>
                  </a:lnTo>
                  <a:close/>
                </a:path>
              </a:pathLst>
            </a:custGeom>
            <a:solidFill>
              <a:srgbClr val="09D4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 name="Google Shape;191;p3"/>
            <p:cNvSpPr/>
            <p:nvPr/>
          </p:nvSpPr>
          <p:spPr>
            <a:xfrm>
              <a:off x="4172900" y="2637375"/>
              <a:ext cx="1690175" cy="1646500"/>
            </a:xfrm>
            <a:custGeom>
              <a:rect b="b" l="l" r="r" t="t"/>
              <a:pathLst>
                <a:path extrusionOk="0" h="65860" w="67607">
                  <a:moveTo>
                    <a:pt x="1747" y="1"/>
                  </a:moveTo>
                  <a:lnTo>
                    <a:pt x="0" y="2958"/>
                  </a:lnTo>
                  <a:lnTo>
                    <a:pt x="62903" y="65860"/>
                  </a:lnTo>
                  <a:lnTo>
                    <a:pt x="67607" y="65860"/>
                  </a:lnTo>
                  <a:lnTo>
                    <a:pt x="1747" y="1"/>
                  </a:lnTo>
                  <a:close/>
                </a:path>
              </a:pathLst>
            </a:custGeom>
            <a:solidFill>
              <a:srgbClr val="0AD3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 name="Google Shape;192;p3"/>
            <p:cNvSpPr/>
            <p:nvPr/>
          </p:nvSpPr>
          <p:spPr>
            <a:xfrm>
              <a:off x="4209850" y="2576900"/>
              <a:ext cx="1750675" cy="1706975"/>
            </a:xfrm>
            <a:custGeom>
              <a:rect b="b" l="l" r="r" t="t"/>
              <a:pathLst>
                <a:path extrusionOk="0" h="68279" w="70027">
                  <a:moveTo>
                    <a:pt x="1613" y="1"/>
                  </a:moveTo>
                  <a:lnTo>
                    <a:pt x="0" y="2823"/>
                  </a:lnTo>
                  <a:lnTo>
                    <a:pt x="65322" y="68279"/>
                  </a:lnTo>
                  <a:lnTo>
                    <a:pt x="70027" y="68279"/>
                  </a:lnTo>
                  <a:lnTo>
                    <a:pt x="1613" y="1"/>
                  </a:lnTo>
                  <a:close/>
                </a:path>
              </a:pathLst>
            </a:custGeom>
            <a:solidFill>
              <a:srgbClr val="0BD1C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 name="Google Shape;193;p3"/>
            <p:cNvSpPr/>
            <p:nvPr/>
          </p:nvSpPr>
          <p:spPr>
            <a:xfrm>
              <a:off x="4243450" y="2513050"/>
              <a:ext cx="1814525" cy="1770825"/>
            </a:xfrm>
            <a:custGeom>
              <a:rect b="b" l="l" r="r" t="t"/>
              <a:pathLst>
                <a:path extrusionOk="0" h="70833" w="72581">
                  <a:moveTo>
                    <a:pt x="1748" y="1"/>
                  </a:moveTo>
                  <a:lnTo>
                    <a:pt x="1" y="2958"/>
                  </a:lnTo>
                  <a:lnTo>
                    <a:pt x="67876" y="70833"/>
                  </a:lnTo>
                  <a:lnTo>
                    <a:pt x="72581" y="70833"/>
                  </a:lnTo>
                  <a:lnTo>
                    <a:pt x="1748" y="1"/>
                  </a:lnTo>
                  <a:close/>
                </a:path>
              </a:pathLst>
            </a:custGeom>
            <a:solidFill>
              <a:srgbClr val="0CCFC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 name="Google Shape;194;p3"/>
            <p:cNvSpPr/>
            <p:nvPr/>
          </p:nvSpPr>
          <p:spPr>
            <a:xfrm>
              <a:off x="4280425" y="2452575"/>
              <a:ext cx="1875000" cy="1831300"/>
            </a:xfrm>
            <a:custGeom>
              <a:rect b="b" l="l" r="r" t="t"/>
              <a:pathLst>
                <a:path extrusionOk="0" h="73252" w="75000">
                  <a:moveTo>
                    <a:pt x="1613" y="1"/>
                  </a:moveTo>
                  <a:lnTo>
                    <a:pt x="0" y="2957"/>
                  </a:lnTo>
                  <a:lnTo>
                    <a:pt x="70295" y="73252"/>
                  </a:lnTo>
                  <a:lnTo>
                    <a:pt x="74999" y="73252"/>
                  </a:lnTo>
                  <a:lnTo>
                    <a:pt x="1613" y="1"/>
                  </a:lnTo>
                  <a:close/>
                </a:path>
              </a:pathLst>
            </a:custGeom>
            <a:solidFill>
              <a:srgbClr val="0DCDC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 name="Google Shape;195;p3"/>
            <p:cNvSpPr/>
            <p:nvPr/>
          </p:nvSpPr>
          <p:spPr>
            <a:xfrm>
              <a:off x="4314025" y="2392100"/>
              <a:ext cx="1935475" cy="1891775"/>
            </a:xfrm>
            <a:custGeom>
              <a:rect b="b" l="l" r="r" t="t"/>
              <a:pathLst>
                <a:path extrusionOk="0" h="75671" w="77419">
                  <a:moveTo>
                    <a:pt x="1747" y="0"/>
                  </a:moveTo>
                  <a:lnTo>
                    <a:pt x="0" y="2957"/>
                  </a:lnTo>
                  <a:lnTo>
                    <a:pt x="72849" y="75671"/>
                  </a:lnTo>
                  <a:lnTo>
                    <a:pt x="77419" y="75671"/>
                  </a:lnTo>
                  <a:lnTo>
                    <a:pt x="1747" y="0"/>
                  </a:lnTo>
                  <a:close/>
                </a:path>
              </a:pathLst>
            </a:custGeom>
            <a:solidFill>
              <a:srgbClr val="0ECCC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 name="Google Shape;196;p3"/>
            <p:cNvSpPr/>
            <p:nvPr/>
          </p:nvSpPr>
          <p:spPr>
            <a:xfrm>
              <a:off x="4350975" y="2328250"/>
              <a:ext cx="1995975" cy="1955625"/>
            </a:xfrm>
            <a:custGeom>
              <a:rect b="b" l="l" r="r" t="t"/>
              <a:pathLst>
                <a:path extrusionOk="0" h="78225" w="79839">
                  <a:moveTo>
                    <a:pt x="1748" y="1"/>
                  </a:moveTo>
                  <a:lnTo>
                    <a:pt x="1" y="2957"/>
                  </a:lnTo>
                  <a:lnTo>
                    <a:pt x="75269" y="78225"/>
                  </a:lnTo>
                  <a:lnTo>
                    <a:pt x="79839" y="78225"/>
                  </a:lnTo>
                  <a:lnTo>
                    <a:pt x="1748" y="1"/>
                  </a:lnTo>
                  <a:close/>
                </a:path>
              </a:pathLst>
            </a:custGeom>
            <a:solidFill>
              <a:srgbClr val="10CAC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 name="Google Shape;197;p3"/>
            <p:cNvSpPr/>
            <p:nvPr/>
          </p:nvSpPr>
          <p:spPr>
            <a:xfrm>
              <a:off x="4384575" y="2267775"/>
              <a:ext cx="2059825" cy="2016100"/>
            </a:xfrm>
            <a:custGeom>
              <a:rect b="b" l="l" r="r" t="t"/>
              <a:pathLst>
                <a:path extrusionOk="0" h="80644" w="82393">
                  <a:moveTo>
                    <a:pt x="1748" y="0"/>
                  </a:moveTo>
                  <a:lnTo>
                    <a:pt x="1" y="2957"/>
                  </a:lnTo>
                  <a:lnTo>
                    <a:pt x="77823" y="80644"/>
                  </a:lnTo>
                  <a:lnTo>
                    <a:pt x="82392" y="80644"/>
                  </a:lnTo>
                  <a:lnTo>
                    <a:pt x="1748" y="0"/>
                  </a:lnTo>
                  <a:close/>
                </a:path>
              </a:pathLst>
            </a:custGeom>
            <a:solidFill>
              <a:srgbClr val="11C8D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 name="Google Shape;198;p3"/>
            <p:cNvSpPr/>
            <p:nvPr/>
          </p:nvSpPr>
          <p:spPr>
            <a:xfrm>
              <a:off x="4421550" y="2207275"/>
              <a:ext cx="2120300" cy="2076600"/>
            </a:xfrm>
            <a:custGeom>
              <a:rect b="b" l="l" r="r" t="t"/>
              <a:pathLst>
                <a:path extrusionOk="0" h="83064" w="84812">
                  <a:moveTo>
                    <a:pt x="1747" y="1"/>
                  </a:moveTo>
                  <a:lnTo>
                    <a:pt x="0" y="2958"/>
                  </a:lnTo>
                  <a:lnTo>
                    <a:pt x="80107" y="83064"/>
                  </a:lnTo>
                  <a:lnTo>
                    <a:pt x="84811" y="83064"/>
                  </a:lnTo>
                  <a:lnTo>
                    <a:pt x="1747" y="1"/>
                  </a:lnTo>
                  <a:close/>
                </a:path>
              </a:pathLst>
            </a:custGeom>
            <a:solidFill>
              <a:srgbClr val="12C7D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 name="Google Shape;199;p3"/>
            <p:cNvSpPr/>
            <p:nvPr/>
          </p:nvSpPr>
          <p:spPr>
            <a:xfrm>
              <a:off x="4458500" y="2146800"/>
              <a:ext cx="2130375" cy="2137075"/>
            </a:xfrm>
            <a:custGeom>
              <a:rect b="b" l="l" r="r" t="t"/>
              <a:pathLst>
                <a:path extrusionOk="0" h="85483" w="85215">
                  <a:moveTo>
                    <a:pt x="1614" y="1"/>
                  </a:moveTo>
                  <a:lnTo>
                    <a:pt x="1" y="2823"/>
                  </a:lnTo>
                  <a:lnTo>
                    <a:pt x="82527" y="85483"/>
                  </a:lnTo>
                  <a:lnTo>
                    <a:pt x="84005" y="85483"/>
                  </a:lnTo>
                  <a:lnTo>
                    <a:pt x="85215" y="83467"/>
                  </a:lnTo>
                  <a:lnTo>
                    <a:pt x="1614" y="1"/>
                  </a:lnTo>
                  <a:close/>
                </a:path>
              </a:pathLst>
            </a:custGeom>
            <a:solidFill>
              <a:srgbClr val="13C5D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 name="Google Shape;200;p3"/>
            <p:cNvSpPr/>
            <p:nvPr/>
          </p:nvSpPr>
          <p:spPr>
            <a:xfrm>
              <a:off x="4492100" y="2082950"/>
              <a:ext cx="2133750" cy="2163975"/>
            </a:xfrm>
            <a:custGeom>
              <a:rect b="b" l="l" r="r" t="t"/>
              <a:pathLst>
                <a:path extrusionOk="0" h="86559" w="85350">
                  <a:moveTo>
                    <a:pt x="1748" y="1"/>
                  </a:moveTo>
                  <a:lnTo>
                    <a:pt x="1" y="2958"/>
                  </a:lnTo>
                  <a:lnTo>
                    <a:pt x="83602" y="86559"/>
                  </a:lnTo>
                  <a:lnTo>
                    <a:pt x="85349" y="83602"/>
                  </a:lnTo>
                  <a:lnTo>
                    <a:pt x="1748" y="1"/>
                  </a:lnTo>
                  <a:close/>
                </a:path>
              </a:pathLst>
            </a:custGeom>
            <a:solidFill>
              <a:srgbClr val="14C3D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 name="Google Shape;201;p3"/>
            <p:cNvSpPr/>
            <p:nvPr/>
          </p:nvSpPr>
          <p:spPr>
            <a:xfrm>
              <a:off x="4529075" y="2022475"/>
              <a:ext cx="2130375" cy="2163975"/>
            </a:xfrm>
            <a:custGeom>
              <a:rect b="b" l="l" r="r" t="t"/>
              <a:pathLst>
                <a:path extrusionOk="0" h="86559" w="85215">
                  <a:moveTo>
                    <a:pt x="1613" y="1"/>
                  </a:moveTo>
                  <a:lnTo>
                    <a:pt x="0" y="2957"/>
                  </a:lnTo>
                  <a:lnTo>
                    <a:pt x="83467" y="86558"/>
                  </a:lnTo>
                  <a:lnTo>
                    <a:pt x="85214" y="83601"/>
                  </a:lnTo>
                  <a:lnTo>
                    <a:pt x="1613" y="1"/>
                  </a:lnTo>
                  <a:close/>
                </a:path>
              </a:pathLst>
            </a:custGeom>
            <a:solidFill>
              <a:srgbClr val="15C1D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 name="Google Shape;202;p3"/>
            <p:cNvSpPr/>
            <p:nvPr/>
          </p:nvSpPr>
          <p:spPr>
            <a:xfrm>
              <a:off x="4562675" y="1962000"/>
              <a:ext cx="2133725" cy="2160600"/>
            </a:xfrm>
            <a:custGeom>
              <a:rect b="b" l="l" r="r" t="t"/>
              <a:pathLst>
                <a:path extrusionOk="0" h="86424" w="85349">
                  <a:moveTo>
                    <a:pt x="1748" y="0"/>
                  </a:moveTo>
                  <a:lnTo>
                    <a:pt x="0" y="2957"/>
                  </a:lnTo>
                  <a:lnTo>
                    <a:pt x="83602" y="86424"/>
                  </a:lnTo>
                  <a:lnTo>
                    <a:pt x="85349" y="83467"/>
                  </a:lnTo>
                  <a:lnTo>
                    <a:pt x="1748" y="0"/>
                  </a:lnTo>
                  <a:close/>
                </a:path>
              </a:pathLst>
            </a:custGeom>
            <a:solidFill>
              <a:srgbClr val="16C0D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 name="Google Shape;203;p3"/>
            <p:cNvSpPr/>
            <p:nvPr/>
          </p:nvSpPr>
          <p:spPr>
            <a:xfrm>
              <a:off x="4599625" y="1898150"/>
              <a:ext cx="2130375" cy="2163975"/>
            </a:xfrm>
            <a:custGeom>
              <a:rect b="b" l="l" r="r" t="t"/>
              <a:pathLst>
                <a:path extrusionOk="0" h="86559" w="85215">
                  <a:moveTo>
                    <a:pt x="1614" y="0"/>
                  </a:moveTo>
                  <a:lnTo>
                    <a:pt x="1" y="2957"/>
                  </a:lnTo>
                  <a:lnTo>
                    <a:pt x="83602" y="86558"/>
                  </a:lnTo>
                  <a:lnTo>
                    <a:pt x="85215" y="83601"/>
                  </a:lnTo>
                  <a:lnTo>
                    <a:pt x="1614" y="0"/>
                  </a:lnTo>
                  <a:close/>
                </a:path>
              </a:pathLst>
            </a:custGeom>
            <a:solidFill>
              <a:srgbClr val="17BED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 name="Google Shape;204;p3"/>
            <p:cNvSpPr/>
            <p:nvPr/>
          </p:nvSpPr>
          <p:spPr>
            <a:xfrm>
              <a:off x="4633225" y="1837675"/>
              <a:ext cx="2133750" cy="2163950"/>
            </a:xfrm>
            <a:custGeom>
              <a:rect b="b" l="l" r="r" t="t"/>
              <a:pathLst>
                <a:path extrusionOk="0" h="86558" w="85350">
                  <a:moveTo>
                    <a:pt x="1748" y="0"/>
                  </a:moveTo>
                  <a:lnTo>
                    <a:pt x="1" y="2957"/>
                  </a:lnTo>
                  <a:lnTo>
                    <a:pt x="83602" y="86558"/>
                  </a:lnTo>
                  <a:lnTo>
                    <a:pt x="85349" y="83601"/>
                  </a:lnTo>
                  <a:lnTo>
                    <a:pt x="1748" y="0"/>
                  </a:lnTo>
                  <a:close/>
                </a:path>
              </a:pathLst>
            </a:custGeom>
            <a:solidFill>
              <a:srgbClr val="18BCD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 name="Google Shape;205;p3"/>
            <p:cNvSpPr/>
            <p:nvPr/>
          </p:nvSpPr>
          <p:spPr>
            <a:xfrm>
              <a:off x="4670200" y="1777175"/>
              <a:ext cx="2130375" cy="2160625"/>
            </a:xfrm>
            <a:custGeom>
              <a:rect b="b" l="l" r="r" t="t"/>
              <a:pathLst>
                <a:path extrusionOk="0" h="86425" w="85215">
                  <a:moveTo>
                    <a:pt x="1748" y="1"/>
                  </a:moveTo>
                  <a:lnTo>
                    <a:pt x="0" y="2958"/>
                  </a:lnTo>
                  <a:lnTo>
                    <a:pt x="83602" y="86424"/>
                  </a:lnTo>
                  <a:lnTo>
                    <a:pt x="85215" y="83467"/>
                  </a:lnTo>
                  <a:lnTo>
                    <a:pt x="1748" y="1"/>
                  </a:lnTo>
                  <a:close/>
                </a:path>
              </a:pathLst>
            </a:custGeom>
            <a:solidFill>
              <a:srgbClr val="19BB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 name="Google Shape;206;p3"/>
            <p:cNvSpPr/>
            <p:nvPr/>
          </p:nvSpPr>
          <p:spPr>
            <a:xfrm>
              <a:off x="4707150" y="1713350"/>
              <a:ext cx="2130375" cy="2163950"/>
            </a:xfrm>
            <a:custGeom>
              <a:rect b="b" l="l" r="r" t="t"/>
              <a:pathLst>
                <a:path extrusionOk="0" h="86558" w="85215">
                  <a:moveTo>
                    <a:pt x="1614" y="0"/>
                  </a:moveTo>
                  <a:lnTo>
                    <a:pt x="1" y="2957"/>
                  </a:lnTo>
                  <a:lnTo>
                    <a:pt x="83468" y="86558"/>
                  </a:lnTo>
                  <a:lnTo>
                    <a:pt x="85215" y="83601"/>
                  </a:lnTo>
                  <a:lnTo>
                    <a:pt x="1614" y="0"/>
                  </a:lnTo>
                  <a:close/>
                </a:path>
              </a:pathLst>
            </a:custGeom>
            <a:solidFill>
              <a:srgbClr val="1BB9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 name="Google Shape;207;p3"/>
            <p:cNvSpPr/>
            <p:nvPr/>
          </p:nvSpPr>
          <p:spPr>
            <a:xfrm>
              <a:off x="4740750" y="1652850"/>
              <a:ext cx="2130400" cy="2163975"/>
            </a:xfrm>
            <a:custGeom>
              <a:rect b="b" l="l" r="r" t="t"/>
              <a:pathLst>
                <a:path extrusionOk="0" h="86559" w="85216">
                  <a:moveTo>
                    <a:pt x="1748" y="1"/>
                  </a:moveTo>
                  <a:lnTo>
                    <a:pt x="1" y="2958"/>
                  </a:lnTo>
                  <a:lnTo>
                    <a:pt x="83602" y="86559"/>
                  </a:lnTo>
                  <a:lnTo>
                    <a:pt x="85215" y="83602"/>
                  </a:lnTo>
                  <a:lnTo>
                    <a:pt x="1748" y="1"/>
                  </a:lnTo>
                  <a:close/>
                </a:path>
              </a:pathLst>
            </a:custGeom>
            <a:solidFill>
              <a:srgbClr val="1CB7D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 name="Google Shape;208;p3"/>
            <p:cNvSpPr/>
            <p:nvPr/>
          </p:nvSpPr>
          <p:spPr>
            <a:xfrm>
              <a:off x="4777725" y="1592375"/>
              <a:ext cx="2130375" cy="2160600"/>
            </a:xfrm>
            <a:custGeom>
              <a:rect b="b" l="l" r="r" t="t"/>
              <a:pathLst>
                <a:path extrusionOk="0" h="86424" w="85215">
                  <a:moveTo>
                    <a:pt x="1613" y="1"/>
                  </a:moveTo>
                  <a:lnTo>
                    <a:pt x="0" y="2957"/>
                  </a:lnTo>
                  <a:lnTo>
                    <a:pt x="83467" y="86424"/>
                  </a:lnTo>
                  <a:lnTo>
                    <a:pt x="85215" y="83601"/>
                  </a:lnTo>
                  <a:lnTo>
                    <a:pt x="1613" y="1"/>
                  </a:lnTo>
                  <a:close/>
                </a:path>
              </a:pathLst>
            </a:custGeom>
            <a:solidFill>
              <a:srgbClr val="1DB5D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 name="Google Shape;209;p3"/>
            <p:cNvSpPr/>
            <p:nvPr/>
          </p:nvSpPr>
          <p:spPr>
            <a:xfrm>
              <a:off x="4811325" y="1531900"/>
              <a:ext cx="2133750" cy="2160600"/>
            </a:xfrm>
            <a:custGeom>
              <a:rect b="b" l="l" r="r" t="t"/>
              <a:pathLst>
                <a:path extrusionOk="0" h="86424" w="85350">
                  <a:moveTo>
                    <a:pt x="1748" y="0"/>
                  </a:moveTo>
                  <a:lnTo>
                    <a:pt x="0" y="2823"/>
                  </a:lnTo>
                  <a:lnTo>
                    <a:pt x="83602" y="86423"/>
                  </a:lnTo>
                  <a:lnTo>
                    <a:pt x="85349" y="83467"/>
                  </a:lnTo>
                  <a:lnTo>
                    <a:pt x="1748" y="0"/>
                  </a:lnTo>
                  <a:close/>
                </a:path>
              </a:pathLst>
            </a:custGeom>
            <a:solidFill>
              <a:srgbClr val="1EB4D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 name="Google Shape;210;p3"/>
            <p:cNvSpPr/>
            <p:nvPr/>
          </p:nvSpPr>
          <p:spPr>
            <a:xfrm>
              <a:off x="4848275" y="1468050"/>
              <a:ext cx="2130400" cy="2163975"/>
            </a:xfrm>
            <a:custGeom>
              <a:rect b="b" l="l" r="r" t="t"/>
              <a:pathLst>
                <a:path extrusionOk="0" h="86559" w="85216">
                  <a:moveTo>
                    <a:pt x="1614" y="0"/>
                  </a:moveTo>
                  <a:lnTo>
                    <a:pt x="1" y="2957"/>
                  </a:lnTo>
                  <a:lnTo>
                    <a:pt x="83602" y="86558"/>
                  </a:lnTo>
                  <a:lnTo>
                    <a:pt x="85215" y="83601"/>
                  </a:lnTo>
                  <a:lnTo>
                    <a:pt x="1614" y="0"/>
                  </a:lnTo>
                  <a:close/>
                </a:path>
              </a:pathLst>
            </a:custGeom>
            <a:solidFill>
              <a:srgbClr val="1FB2D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 name="Google Shape;211;p3"/>
            <p:cNvSpPr/>
            <p:nvPr/>
          </p:nvSpPr>
          <p:spPr>
            <a:xfrm>
              <a:off x="4881875" y="1431100"/>
              <a:ext cx="2133750" cy="2140425"/>
            </a:xfrm>
            <a:custGeom>
              <a:rect b="b" l="l" r="r" t="t"/>
              <a:pathLst>
                <a:path extrusionOk="0" h="85617" w="85350">
                  <a:moveTo>
                    <a:pt x="1211" y="0"/>
                  </a:moveTo>
                  <a:lnTo>
                    <a:pt x="1" y="2016"/>
                  </a:lnTo>
                  <a:lnTo>
                    <a:pt x="83602" y="85617"/>
                  </a:lnTo>
                  <a:lnTo>
                    <a:pt x="85350" y="82660"/>
                  </a:lnTo>
                  <a:lnTo>
                    <a:pt x="2689" y="0"/>
                  </a:lnTo>
                  <a:close/>
                </a:path>
              </a:pathLst>
            </a:custGeom>
            <a:solidFill>
              <a:srgbClr val="20B0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 name="Google Shape;212;p3"/>
            <p:cNvSpPr/>
            <p:nvPr/>
          </p:nvSpPr>
          <p:spPr>
            <a:xfrm>
              <a:off x="4928925" y="1431100"/>
              <a:ext cx="2120300" cy="2076600"/>
            </a:xfrm>
            <a:custGeom>
              <a:rect b="b" l="l" r="r" t="t"/>
              <a:pathLst>
                <a:path extrusionOk="0" h="83064" w="84812">
                  <a:moveTo>
                    <a:pt x="1" y="0"/>
                  </a:moveTo>
                  <a:lnTo>
                    <a:pt x="83199" y="83063"/>
                  </a:lnTo>
                  <a:lnTo>
                    <a:pt x="84812" y="80106"/>
                  </a:lnTo>
                  <a:lnTo>
                    <a:pt x="4705" y="0"/>
                  </a:lnTo>
                  <a:close/>
                </a:path>
              </a:pathLst>
            </a:custGeom>
            <a:solidFill>
              <a:srgbClr val="21AE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 name="Google Shape;213;p3"/>
            <p:cNvSpPr/>
            <p:nvPr/>
          </p:nvSpPr>
          <p:spPr>
            <a:xfrm>
              <a:off x="5026375" y="1431100"/>
              <a:ext cx="2059825" cy="2016100"/>
            </a:xfrm>
            <a:custGeom>
              <a:rect b="b" l="l" r="r" t="t"/>
              <a:pathLst>
                <a:path extrusionOk="0" h="80644" w="82393">
                  <a:moveTo>
                    <a:pt x="0" y="0"/>
                  </a:moveTo>
                  <a:lnTo>
                    <a:pt x="80645" y="80644"/>
                  </a:lnTo>
                  <a:lnTo>
                    <a:pt x="82392" y="77687"/>
                  </a:lnTo>
                  <a:lnTo>
                    <a:pt x="4705" y="0"/>
                  </a:lnTo>
                  <a:close/>
                </a:path>
              </a:pathLst>
            </a:custGeom>
            <a:solidFill>
              <a:srgbClr val="22AD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 name="Google Shape;214;p3"/>
            <p:cNvSpPr/>
            <p:nvPr/>
          </p:nvSpPr>
          <p:spPr>
            <a:xfrm>
              <a:off x="5123825" y="1431100"/>
              <a:ext cx="1995975" cy="1955625"/>
            </a:xfrm>
            <a:custGeom>
              <a:rect b="b" l="l" r="r" t="t"/>
              <a:pathLst>
                <a:path extrusionOk="0" h="78225" w="79839">
                  <a:moveTo>
                    <a:pt x="0" y="0"/>
                  </a:moveTo>
                  <a:lnTo>
                    <a:pt x="78225" y="78225"/>
                  </a:lnTo>
                  <a:lnTo>
                    <a:pt x="79838" y="75268"/>
                  </a:lnTo>
                  <a:lnTo>
                    <a:pt x="4705" y="0"/>
                  </a:lnTo>
                  <a:close/>
                </a:path>
              </a:pathLst>
            </a:custGeom>
            <a:solidFill>
              <a:srgbClr val="23ABD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 name="Google Shape;215;p3"/>
            <p:cNvSpPr/>
            <p:nvPr/>
          </p:nvSpPr>
          <p:spPr>
            <a:xfrm>
              <a:off x="5221275" y="1431100"/>
              <a:ext cx="1935475" cy="1891775"/>
            </a:xfrm>
            <a:custGeom>
              <a:rect b="b" l="l" r="r" t="t"/>
              <a:pathLst>
                <a:path extrusionOk="0" h="75671" w="77419">
                  <a:moveTo>
                    <a:pt x="0" y="0"/>
                  </a:moveTo>
                  <a:lnTo>
                    <a:pt x="75671" y="75671"/>
                  </a:lnTo>
                  <a:lnTo>
                    <a:pt x="77419" y="72714"/>
                  </a:lnTo>
                  <a:lnTo>
                    <a:pt x="4570" y="0"/>
                  </a:lnTo>
                  <a:close/>
                </a:path>
              </a:pathLst>
            </a:custGeom>
            <a:solidFill>
              <a:srgbClr val="25A9D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 name="Google Shape;216;p3"/>
            <p:cNvSpPr/>
            <p:nvPr/>
          </p:nvSpPr>
          <p:spPr>
            <a:xfrm>
              <a:off x="5318700" y="1431100"/>
              <a:ext cx="1875025" cy="1831300"/>
            </a:xfrm>
            <a:custGeom>
              <a:rect b="b" l="l" r="r" t="t"/>
              <a:pathLst>
                <a:path extrusionOk="0" h="73252" w="75001">
                  <a:moveTo>
                    <a:pt x="1" y="0"/>
                  </a:moveTo>
                  <a:lnTo>
                    <a:pt x="73253" y="73251"/>
                  </a:lnTo>
                  <a:lnTo>
                    <a:pt x="75000" y="70295"/>
                  </a:lnTo>
                  <a:lnTo>
                    <a:pt x="4571" y="0"/>
                  </a:lnTo>
                  <a:close/>
                </a:path>
              </a:pathLst>
            </a:custGeom>
            <a:solidFill>
              <a:srgbClr val="26A8D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 name="Google Shape;217;p3"/>
            <p:cNvSpPr/>
            <p:nvPr/>
          </p:nvSpPr>
          <p:spPr>
            <a:xfrm>
              <a:off x="5416150" y="1431100"/>
              <a:ext cx="1811175" cy="1770825"/>
            </a:xfrm>
            <a:custGeom>
              <a:rect b="b" l="l" r="r" t="t"/>
              <a:pathLst>
                <a:path extrusionOk="0" h="70833" w="72447">
                  <a:moveTo>
                    <a:pt x="1" y="0"/>
                  </a:moveTo>
                  <a:lnTo>
                    <a:pt x="70699" y="70832"/>
                  </a:lnTo>
                  <a:lnTo>
                    <a:pt x="72446" y="67875"/>
                  </a:lnTo>
                  <a:lnTo>
                    <a:pt x="4571" y="0"/>
                  </a:lnTo>
                  <a:close/>
                </a:path>
              </a:pathLst>
            </a:custGeom>
            <a:solidFill>
              <a:srgbClr val="27A6D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 name="Google Shape;218;p3"/>
            <p:cNvSpPr/>
            <p:nvPr/>
          </p:nvSpPr>
          <p:spPr>
            <a:xfrm>
              <a:off x="5510250" y="1431100"/>
              <a:ext cx="1754025" cy="1706975"/>
            </a:xfrm>
            <a:custGeom>
              <a:rect b="b" l="l" r="r" t="t"/>
              <a:pathLst>
                <a:path extrusionOk="0" h="68279" w="70161">
                  <a:moveTo>
                    <a:pt x="0" y="0"/>
                  </a:moveTo>
                  <a:lnTo>
                    <a:pt x="68413" y="68278"/>
                  </a:lnTo>
                  <a:lnTo>
                    <a:pt x="70161" y="65456"/>
                  </a:lnTo>
                  <a:lnTo>
                    <a:pt x="4704" y="0"/>
                  </a:lnTo>
                  <a:close/>
                </a:path>
              </a:pathLst>
            </a:custGeom>
            <a:solidFill>
              <a:srgbClr val="28A4D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 name="Google Shape;219;p3"/>
            <p:cNvSpPr/>
            <p:nvPr/>
          </p:nvSpPr>
          <p:spPr>
            <a:xfrm>
              <a:off x="5607675" y="1431100"/>
              <a:ext cx="1690200" cy="1646500"/>
            </a:xfrm>
            <a:custGeom>
              <a:rect b="b" l="l" r="r" t="t"/>
              <a:pathLst>
                <a:path extrusionOk="0" h="65860" w="67608">
                  <a:moveTo>
                    <a:pt x="1" y="0"/>
                  </a:moveTo>
                  <a:lnTo>
                    <a:pt x="65995" y="65859"/>
                  </a:lnTo>
                  <a:lnTo>
                    <a:pt x="67608" y="62902"/>
                  </a:lnTo>
                  <a:lnTo>
                    <a:pt x="4705" y="0"/>
                  </a:lnTo>
                  <a:close/>
                </a:path>
              </a:pathLst>
            </a:custGeom>
            <a:solidFill>
              <a:srgbClr val="29A2D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 name="Google Shape;220;p3"/>
            <p:cNvSpPr/>
            <p:nvPr/>
          </p:nvSpPr>
          <p:spPr>
            <a:xfrm>
              <a:off x="5705125" y="1431100"/>
              <a:ext cx="1629725" cy="1586000"/>
            </a:xfrm>
            <a:custGeom>
              <a:rect b="b" l="l" r="r" t="t"/>
              <a:pathLst>
                <a:path extrusionOk="0" h="63440" w="65189">
                  <a:moveTo>
                    <a:pt x="1" y="0"/>
                  </a:moveTo>
                  <a:lnTo>
                    <a:pt x="63441" y="63440"/>
                  </a:lnTo>
                  <a:lnTo>
                    <a:pt x="65188" y="60483"/>
                  </a:lnTo>
                  <a:lnTo>
                    <a:pt x="4705" y="0"/>
                  </a:lnTo>
                  <a:close/>
                </a:path>
              </a:pathLst>
            </a:custGeom>
            <a:solidFill>
              <a:srgbClr val="2AA1D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 name="Google Shape;221;p3"/>
            <p:cNvSpPr/>
            <p:nvPr/>
          </p:nvSpPr>
          <p:spPr>
            <a:xfrm>
              <a:off x="5802575" y="1431100"/>
              <a:ext cx="1565875" cy="1525525"/>
            </a:xfrm>
            <a:custGeom>
              <a:rect b="b" l="l" r="r" t="t"/>
              <a:pathLst>
                <a:path extrusionOk="0" h="61021" w="62635">
                  <a:moveTo>
                    <a:pt x="1" y="0"/>
                  </a:moveTo>
                  <a:lnTo>
                    <a:pt x="61021" y="61020"/>
                  </a:lnTo>
                  <a:lnTo>
                    <a:pt x="62634" y="58064"/>
                  </a:lnTo>
                  <a:lnTo>
                    <a:pt x="4705" y="0"/>
                  </a:lnTo>
                  <a:close/>
                </a:path>
              </a:pathLst>
            </a:custGeom>
            <a:solidFill>
              <a:srgbClr val="2B9FD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 name="Google Shape;222;p3"/>
            <p:cNvSpPr/>
            <p:nvPr/>
          </p:nvSpPr>
          <p:spPr>
            <a:xfrm>
              <a:off x="5900025" y="1431100"/>
              <a:ext cx="1481850" cy="1461675"/>
            </a:xfrm>
            <a:custGeom>
              <a:rect b="b" l="l" r="r" t="t"/>
              <a:pathLst>
                <a:path extrusionOk="0" h="58467" w="59274">
                  <a:moveTo>
                    <a:pt x="0" y="0"/>
                  </a:moveTo>
                  <a:lnTo>
                    <a:pt x="58468" y="58467"/>
                  </a:lnTo>
                  <a:lnTo>
                    <a:pt x="59274" y="57123"/>
                  </a:lnTo>
                  <a:lnTo>
                    <a:pt x="56048" y="51478"/>
                  </a:lnTo>
                  <a:lnTo>
                    <a:pt x="4570" y="0"/>
                  </a:lnTo>
                  <a:close/>
                </a:path>
              </a:pathLst>
            </a:custGeom>
            <a:solidFill>
              <a:srgbClr val="2C9DD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 name="Google Shape;223;p3"/>
            <p:cNvSpPr/>
            <p:nvPr/>
          </p:nvSpPr>
          <p:spPr>
            <a:xfrm>
              <a:off x="5997475" y="1431100"/>
              <a:ext cx="1307125" cy="1297025"/>
            </a:xfrm>
            <a:custGeom>
              <a:rect b="b" l="l" r="r" t="t"/>
              <a:pathLst>
                <a:path extrusionOk="0" h="51881" w="52285">
                  <a:moveTo>
                    <a:pt x="0" y="0"/>
                  </a:moveTo>
                  <a:lnTo>
                    <a:pt x="51747" y="51881"/>
                  </a:lnTo>
                  <a:lnTo>
                    <a:pt x="52285" y="51478"/>
                  </a:lnTo>
                  <a:lnTo>
                    <a:pt x="46908" y="42338"/>
                  </a:lnTo>
                  <a:lnTo>
                    <a:pt x="4570" y="0"/>
                  </a:lnTo>
                  <a:close/>
                </a:path>
              </a:pathLst>
            </a:custGeom>
            <a:solidFill>
              <a:srgbClr val="2D9CD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 name="Google Shape;224;p3"/>
            <p:cNvSpPr/>
            <p:nvPr/>
          </p:nvSpPr>
          <p:spPr>
            <a:xfrm>
              <a:off x="6094900" y="1431100"/>
              <a:ext cx="1075300" cy="1065175"/>
            </a:xfrm>
            <a:custGeom>
              <a:rect b="b" l="l" r="r" t="t"/>
              <a:pathLst>
                <a:path extrusionOk="0" h="42607" w="43012">
                  <a:moveTo>
                    <a:pt x="1" y="0"/>
                  </a:moveTo>
                  <a:lnTo>
                    <a:pt x="42608" y="42607"/>
                  </a:lnTo>
                  <a:lnTo>
                    <a:pt x="43011" y="42338"/>
                  </a:lnTo>
                  <a:lnTo>
                    <a:pt x="37769" y="33064"/>
                  </a:lnTo>
                  <a:lnTo>
                    <a:pt x="4571" y="0"/>
                  </a:lnTo>
                  <a:close/>
                </a:path>
              </a:pathLst>
            </a:custGeom>
            <a:solidFill>
              <a:srgbClr val="2F9A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 name="Google Shape;225;p3"/>
            <p:cNvSpPr/>
            <p:nvPr/>
          </p:nvSpPr>
          <p:spPr>
            <a:xfrm>
              <a:off x="6189000" y="1431100"/>
              <a:ext cx="850150" cy="836700"/>
            </a:xfrm>
            <a:custGeom>
              <a:rect b="b" l="l" r="r" t="t"/>
              <a:pathLst>
                <a:path extrusionOk="0" h="33468" w="34006">
                  <a:moveTo>
                    <a:pt x="0" y="0"/>
                  </a:moveTo>
                  <a:lnTo>
                    <a:pt x="33602" y="33467"/>
                  </a:lnTo>
                  <a:lnTo>
                    <a:pt x="34005" y="33198"/>
                  </a:lnTo>
                  <a:lnTo>
                    <a:pt x="28629" y="23924"/>
                  </a:lnTo>
                  <a:lnTo>
                    <a:pt x="4705" y="0"/>
                  </a:lnTo>
                  <a:close/>
                </a:path>
              </a:pathLst>
            </a:custGeom>
            <a:solidFill>
              <a:srgbClr val="3098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 name="Google Shape;226;p3"/>
            <p:cNvSpPr/>
            <p:nvPr/>
          </p:nvSpPr>
          <p:spPr>
            <a:xfrm>
              <a:off x="6286450" y="1431100"/>
              <a:ext cx="618300" cy="608200"/>
            </a:xfrm>
            <a:custGeom>
              <a:rect b="b" l="l" r="r" t="t"/>
              <a:pathLst>
                <a:path extrusionOk="0" h="24328" w="24732">
                  <a:moveTo>
                    <a:pt x="0" y="0"/>
                  </a:moveTo>
                  <a:lnTo>
                    <a:pt x="24328" y="24328"/>
                  </a:lnTo>
                  <a:lnTo>
                    <a:pt x="24731" y="23924"/>
                  </a:lnTo>
                  <a:lnTo>
                    <a:pt x="19489" y="14785"/>
                  </a:lnTo>
                  <a:lnTo>
                    <a:pt x="4704" y="0"/>
                  </a:lnTo>
                  <a:close/>
                </a:path>
              </a:pathLst>
            </a:custGeom>
            <a:solidFill>
              <a:srgbClr val="3196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 name="Google Shape;227;p3"/>
            <p:cNvSpPr/>
            <p:nvPr/>
          </p:nvSpPr>
          <p:spPr>
            <a:xfrm>
              <a:off x="6383900" y="1431100"/>
              <a:ext cx="389800" cy="376350"/>
            </a:xfrm>
            <a:custGeom>
              <a:rect b="b" l="l" r="r" t="t"/>
              <a:pathLst>
                <a:path extrusionOk="0" h="15054" w="15592">
                  <a:moveTo>
                    <a:pt x="0" y="0"/>
                  </a:moveTo>
                  <a:lnTo>
                    <a:pt x="15188" y="15054"/>
                  </a:lnTo>
                  <a:lnTo>
                    <a:pt x="15591" y="14785"/>
                  </a:lnTo>
                  <a:lnTo>
                    <a:pt x="10215" y="5645"/>
                  </a:lnTo>
                  <a:lnTo>
                    <a:pt x="4704" y="0"/>
                  </a:lnTo>
                  <a:close/>
                </a:path>
              </a:pathLst>
            </a:custGeom>
            <a:solidFill>
              <a:srgbClr val="3295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 name="Google Shape;228;p3"/>
            <p:cNvSpPr/>
            <p:nvPr/>
          </p:nvSpPr>
          <p:spPr>
            <a:xfrm>
              <a:off x="6481325" y="1431100"/>
              <a:ext cx="157950" cy="147850"/>
            </a:xfrm>
            <a:custGeom>
              <a:rect b="b" l="l" r="r" t="t"/>
              <a:pathLst>
                <a:path extrusionOk="0" h="5914" w="6318">
                  <a:moveTo>
                    <a:pt x="1" y="0"/>
                  </a:moveTo>
                  <a:lnTo>
                    <a:pt x="5915" y="5914"/>
                  </a:lnTo>
                  <a:lnTo>
                    <a:pt x="6318" y="5645"/>
                  </a:lnTo>
                  <a:lnTo>
                    <a:pt x="3092" y="0"/>
                  </a:lnTo>
                  <a:close/>
                </a:path>
              </a:pathLst>
            </a:custGeom>
            <a:solidFill>
              <a:srgbClr val="3393E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29" name="Google Shape;229;p3"/>
          <p:cNvSpPr/>
          <p:nvPr/>
        </p:nvSpPr>
        <p:spPr>
          <a:xfrm flipH="1" rot="10800000">
            <a:off x="-123826" y="1058975"/>
            <a:ext cx="819900" cy="710100"/>
          </a:xfrm>
          <a:prstGeom prst="hexagon">
            <a:avLst>
              <a:gd fmla="val 28678" name="adj"/>
              <a:gd fmla="val 115470" name="vf"/>
            </a:avLst>
          </a:prstGeom>
          <a:noFill/>
          <a:ln cap="flat" cmpd="sng" w="9525">
            <a:solidFill>
              <a:srgbClr val="19BBD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 name="Google Shape;230;p3"/>
          <p:cNvSpPr/>
          <p:nvPr/>
        </p:nvSpPr>
        <p:spPr>
          <a:xfrm flipH="1" rot="10800000">
            <a:off x="638175" y="1440100"/>
            <a:ext cx="428700" cy="371100"/>
          </a:xfrm>
          <a:prstGeom prst="hexagon">
            <a:avLst>
              <a:gd fmla="val 28678" name="adj"/>
              <a:gd fmla="val 115470" name="vf"/>
            </a:avLst>
          </a:prstGeom>
          <a:solidFill>
            <a:srgbClr val="18476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 name="Google Shape;231;p3"/>
          <p:cNvSpPr/>
          <p:nvPr/>
        </p:nvSpPr>
        <p:spPr>
          <a:xfrm flipH="1" rot="10800000">
            <a:off x="1495424" y="-131650"/>
            <a:ext cx="819900" cy="710100"/>
          </a:xfrm>
          <a:prstGeom prst="hexagon">
            <a:avLst>
              <a:gd fmla="val 28678" name="adj"/>
              <a:gd fmla="val 115470" name="vf"/>
            </a:avLst>
          </a:prstGeom>
          <a:noFill/>
          <a:ln cap="flat" cmpd="sng" w="76200">
            <a:solidFill>
              <a:srgbClr val="184769"/>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 name="Google Shape;232;p3"/>
          <p:cNvSpPr/>
          <p:nvPr/>
        </p:nvSpPr>
        <p:spPr>
          <a:xfrm flipH="1" rot="10800000">
            <a:off x="327800" y="88925"/>
            <a:ext cx="358800" cy="310500"/>
          </a:xfrm>
          <a:prstGeom prst="hexagon">
            <a:avLst>
              <a:gd fmla="val 28678" name="adj"/>
              <a:gd fmla="val 115470" name="vf"/>
            </a:avLst>
          </a:prstGeom>
          <a:solidFill>
            <a:srgbClr val="00E1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33" name="Google Shape;233;p3"/>
          <p:cNvGrpSpPr/>
          <p:nvPr/>
        </p:nvGrpSpPr>
        <p:grpSpPr>
          <a:xfrm>
            <a:off x="1729778" y="61066"/>
            <a:ext cx="351204" cy="324661"/>
            <a:chOff x="5975075" y="2327500"/>
            <a:chExt cx="420100" cy="388350"/>
          </a:xfrm>
        </p:grpSpPr>
        <p:sp>
          <p:nvSpPr>
            <p:cNvPr id="234" name="Google Shape;234;p3"/>
            <p:cNvSpPr/>
            <p:nvPr/>
          </p:nvSpPr>
          <p:spPr>
            <a:xfrm>
              <a:off x="5975075" y="2474650"/>
              <a:ext cx="98325" cy="220450"/>
            </a:xfrm>
            <a:custGeom>
              <a:rect b="b" l="l" r="r" t="t"/>
              <a:pathLst>
                <a:path extrusionOk="0" h="8818" w="3933">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18476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 name="Google Shape;235;p3"/>
            <p:cNvSpPr/>
            <p:nvPr/>
          </p:nvSpPr>
          <p:spPr>
            <a:xfrm>
              <a:off x="6088025" y="2327500"/>
              <a:ext cx="307150" cy="388350"/>
            </a:xfrm>
            <a:custGeom>
              <a:rect b="b" l="l" r="r" t="t"/>
              <a:pathLst>
                <a:path extrusionOk="0" h="15534" w="12286">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36" name="Google Shape;236;p3"/>
          <p:cNvSpPr/>
          <p:nvPr/>
        </p:nvSpPr>
        <p:spPr>
          <a:xfrm>
            <a:off x="203100" y="1270177"/>
            <a:ext cx="166061" cy="287704"/>
          </a:xfrm>
          <a:custGeom>
            <a:rect b="b" l="l" r="r" t="t"/>
            <a:pathLst>
              <a:path extrusionOk="0" h="20565" w="1187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rgbClr val="19BB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37" name="Google Shape;237;p3"/>
          <p:cNvGrpSpPr/>
          <p:nvPr/>
        </p:nvGrpSpPr>
        <p:grpSpPr>
          <a:xfrm>
            <a:off x="904284" y="515192"/>
            <a:ext cx="382958" cy="607111"/>
            <a:chOff x="6718575" y="2318625"/>
            <a:chExt cx="256950" cy="407375"/>
          </a:xfrm>
        </p:grpSpPr>
        <p:sp>
          <p:nvSpPr>
            <p:cNvPr id="238" name="Google Shape;238;p3"/>
            <p:cNvSpPr/>
            <p:nvPr/>
          </p:nvSpPr>
          <p:spPr>
            <a:xfrm>
              <a:off x="6795900" y="2673600"/>
              <a:ext cx="102300" cy="22550"/>
            </a:xfrm>
            <a:custGeom>
              <a:rect b="b" l="l" r="r" t="t"/>
              <a:pathLst>
                <a:path extrusionOk="0" fill="none" h="902" w="4092">
                  <a:moveTo>
                    <a:pt x="4092" y="902"/>
                  </a:moveTo>
                  <a:lnTo>
                    <a:pt x="4092" y="1"/>
                  </a:lnTo>
                  <a:lnTo>
                    <a:pt x="0" y="1"/>
                  </a:lnTo>
                  <a:lnTo>
                    <a:pt x="0" y="902"/>
                  </a:lnTo>
                  <a:lnTo>
                    <a:pt x="4092" y="902"/>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 name="Google Shape;239;p3"/>
            <p:cNvSpPr/>
            <p:nvPr/>
          </p:nvSpPr>
          <p:spPr>
            <a:xfrm>
              <a:off x="6795900" y="2650475"/>
              <a:ext cx="102300" cy="22550"/>
            </a:xfrm>
            <a:custGeom>
              <a:rect b="b" l="l" r="r" t="t"/>
              <a:pathLst>
                <a:path extrusionOk="0" fill="none" h="902" w="4092">
                  <a:moveTo>
                    <a:pt x="4092" y="901"/>
                  </a:moveTo>
                  <a:lnTo>
                    <a:pt x="4092" y="0"/>
                  </a:lnTo>
                  <a:lnTo>
                    <a:pt x="0" y="0"/>
                  </a:lnTo>
                  <a:lnTo>
                    <a:pt x="0" y="901"/>
                  </a:lnTo>
                  <a:lnTo>
                    <a:pt x="4092" y="901"/>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 name="Google Shape;240;p3"/>
            <p:cNvSpPr/>
            <p:nvPr/>
          </p:nvSpPr>
          <p:spPr>
            <a:xfrm>
              <a:off x="6795900" y="2696125"/>
              <a:ext cx="102300" cy="29875"/>
            </a:xfrm>
            <a:custGeom>
              <a:rect b="b" l="l" r="r" t="t"/>
              <a:pathLst>
                <a:path extrusionOk="0" fill="none" h="1195" w="4092">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 name="Google Shape;241;p3"/>
            <p:cNvSpPr/>
            <p:nvPr/>
          </p:nvSpPr>
          <p:spPr>
            <a:xfrm>
              <a:off x="6784925" y="2459275"/>
              <a:ext cx="35350" cy="166875"/>
            </a:xfrm>
            <a:custGeom>
              <a:rect b="b" l="l" r="r" t="t"/>
              <a:pathLst>
                <a:path extrusionOk="0" fill="none" h="6675" w="1414">
                  <a:moveTo>
                    <a:pt x="1413" y="6674"/>
                  </a:moveTo>
                  <a:lnTo>
                    <a:pt x="1413" y="6674"/>
                  </a:lnTo>
                  <a:lnTo>
                    <a:pt x="585" y="2850"/>
                  </a:lnTo>
                  <a:lnTo>
                    <a:pt x="1"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 name="Google Shape;242;p3"/>
            <p:cNvSpPr/>
            <p:nvPr/>
          </p:nvSpPr>
          <p:spPr>
            <a:xfrm>
              <a:off x="6718575" y="2318625"/>
              <a:ext cx="256950" cy="307525"/>
            </a:xfrm>
            <a:custGeom>
              <a:rect b="b" l="l" r="r" t="t"/>
              <a:pathLst>
                <a:path extrusionOk="0" fill="none" h="12301" w="10278">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 name="Google Shape;243;p3"/>
            <p:cNvSpPr/>
            <p:nvPr/>
          </p:nvSpPr>
          <p:spPr>
            <a:xfrm>
              <a:off x="6873825" y="2459275"/>
              <a:ext cx="35350" cy="166875"/>
            </a:xfrm>
            <a:custGeom>
              <a:rect b="b" l="l" r="r" t="t"/>
              <a:pathLst>
                <a:path extrusionOk="0" fill="none" h="6675" w="1414">
                  <a:moveTo>
                    <a:pt x="1413" y="1"/>
                  </a:moveTo>
                  <a:lnTo>
                    <a:pt x="1413" y="1"/>
                  </a:lnTo>
                  <a:lnTo>
                    <a:pt x="829" y="2850"/>
                  </a:lnTo>
                  <a:lnTo>
                    <a:pt x="1" y="6674"/>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 name="Google Shape;244;p3"/>
            <p:cNvSpPr/>
            <p:nvPr/>
          </p:nvSpPr>
          <p:spPr>
            <a:xfrm>
              <a:off x="6801975" y="2453200"/>
              <a:ext cx="90150" cy="19500"/>
            </a:xfrm>
            <a:custGeom>
              <a:rect b="b" l="l" r="r" t="t"/>
              <a:pathLst>
                <a:path extrusionOk="0" fill="none" h="780" w="3606">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 name="Google Shape;245;p3"/>
            <p:cNvSpPr/>
            <p:nvPr/>
          </p:nvSpPr>
          <p:spPr>
            <a:xfrm>
              <a:off x="6795900" y="2628550"/>
              <a:ext cx="102300" cy="25"/>
            </a:xfrm>
            <a:custGeom>
              <a:rect b="b" l="l" r="r" t="t"/>
              <a:pathLst>
                <a:path extrusionOk="0" fill="none" h="1" w="4092">
                  <a:moveTo>
                    <a:pt x="0" y="1"/>
                  </a:moveTo>
                  <a:lnTo>
                    <a:pt x="4092"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46" name="Google Shape;246;p3"/>
          <p:cNvGrpSpPr/>
          <p:nvPr/>
        </p:nvGrpSpPr>
        <p:grpSpPr>
          <a:xfrm>
            <a:off x="335759" y="1840533"/>
            <a:ext cx="342882" cy="350068"/>
            <a:chOff x="3951850" y="2985350"/>
            <a:chExt cx="407950" cy="416500"/>
          </a:xfrm>
        </p:grpSpPr>
        <p:sp>
          <p:nvSpPr>
            <p:cNvPr id="247" name="Google Shape;247;p3"/>
            <p:cNvSpPr/>
            <p:nvPr/>
          </p:nvSpPr>
          <p:spPr>
            <a:xfrm>
              <a:off x="3951850" y="2985350"/>
              <a:ext cx="314800" cy="314825"/>
            </a:xfrm>
            <a:custGeom>
              <a:rect b="b" l="l" r="r" t="t"/>
              <a:pathLst>
                <a:path extrusionOk="0" fill="none" h="12593" w="12592">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cap="rnd"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 name="Google Shape;248;p3"/>
            <p:cNvSpPr/>
            <p:nvPr/>
          </p:nvSpPr>
          <p:spPr>
            <a:xfrm>
              <a:off x="3988375" y="3021875"/>
              <a:ext cx="241750" cy="241750"/>
            </a:xfrm>
            <a:custGeom>
              <a:rect b="b" l="l" r="r" t="t"/>
              <a:pathLst>
                <a:path extrusionOk="0" fill="none" h="9670" w="967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cap="rnd"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 name="Google Shape;249;p3"/>
            <p:cNvSpPr/>
            <p:nvPr/>
          </p:nvSpPr>
          <p:spPr>
            <a:xfrm>
              <a:off x="4024300" y="3058425"/>
              <a:ext cx="84650" cy="84650"/>
            </a:xfrm>
            <a:custGeom>
              <a:rect b="b" l="l" r="r" t="t"/>
              <a:pathLst>
                <a:path extrusionOk="0" fill="none" h="3386" w="3386">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cap="rnd"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 name="Google Shape;250;p3"/>
            <p:cNvSpPr/>
            <p:nvPr/>
          </p:nvSpPr>
          <p:spPr>
            <a:xfrm>
              <a:off x="4205750" y="3248375"/>
              <a:ext cx="154050" cy="153475"/>
            </a:xfrm>
            <a:custGeom>
              <a:rect b="b" l="l" r="r" t="t"/>
              <a:pathLst>
                <a:path extrusionOk="0" fill="none" h="6139" w="6162">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cap="rnd"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251" name="Shape 251"/>
        <p:cNvGrpSpPr/>
        <p:nvPr/>
      </p:nvGrpSpPr>
      <p:grpSpPr>
        <a:xfrm>
          <a:off x="0" y="0"/>
          <a:ext cx="0" cy="0"/>
          <a:chOff x="0" y="0"/>
          <a:chExt cx="0" cy="0"/>
        </a:xfrm>
      </p:grpSpPr>
      <p:grpSp>
        <p:nvGrpSpPr>
          <p:cNvPr id="252" name="Google Shape;252;p4"/>
          <p:cNvGrpSpPr/>
          <p:nvPr/>
        </p:nvGrpSpPr>
        <p:grpSpPr>
          <a:xfrm flipH="1" rot="10800000">
            <a:off x="316370" y="178888"/>
            <a:ext cx="1088337" cy="942842"/>
            <a:chOff x="4088875" y="1431100"/>
            <a:chExt cx="3293000" cy="2852775"/>
          </a:xfrm>
        </p:grpSpPr>
        <p:sp>
          <p:nvSpPr>
            <p:cNvPr id="253" name="Google Shape;253;p4"/>
            <p:cNvSpPr/>
            <p:nvPr/>
          </p:nvSpPr>
          <p:spPr>
            <a:xfrm>
              <a:off x="4831475" y="4136025"/>
              <a:ext cx="157950" cy="147850"/>
            </a:xfrm>
            <a:custGeom>
              <a:rect b="b" l="l" r="r" t="t"/>
              <a:pathLst>
                <a:path extrusionOk="0" h="5914" w="6318">
                  <a:moveTo>
                    <a:pt x="404" y="0"/>
                  </a:moveTo>
                  <a:lnTo>
                    <a:pt x="1" y="269"/>
                  </a:lnTo>
                  <a:lnTo>
                    <a:pt x="3227" y="5914"/>
                  </a:lnTo>
                  <a:lnTo>
                    <a:pt x="6318" y="5914"/>
                  </a:lnTo>
                  <a:lnTo>
                    <a:pt x="404" y="0"/>
                  </a:lnTo>
                  <a:close/>
                </a:path>
              </a:pathLst>
            </a:custGeom>
            <a:solidFill>
              <a:srgbClr val="00E2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 name="Google Shape;254;p4"/>
            <p:cNvSpPr/>
            <p:nvPr/>
          </p:nvSpPr>
          <p:spPr>
            <a:xfrm>
              <a:off x="4697075" y="3907525"/>
              <a:ext cx="389800" cy="376350"/>
            </a:xfrm>
            <a:custGeom>
              <a:rect b="b" l="l" r="r" t="t"/>
              <a:pathLst>
                <a:path extrusionOk="0" h="15054" w="15592">
                  <a:moveTo>
                    <a:pt x="538" y="0"/>
                  </a:moveTo>
                  <a:lnTo>
                    <a:pt x="1" y="269"/>
                  </a:lnTo>
                  <a:lnTo>
                    <a:pt x="5377" y="9543"/>
                  </a:lnTo>
                  <a:lnTo>
                    <a:pt x="11022" y="15054"/>
                  </a:lnTo>
                  <a:lnTo>
                    <a:pt x="15592" y="15054"/>
                  </a:lnTo>
                  <a:lnTo>
                    <a:pt x="538" y="0"/>
                  </a:lnTo>
                  <a:close/>
                </a:path>
              </a:pathLst>
            </a:custGeom>
            <a:solidFill>
              <a:srgbClr val="01E0C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 name="Google Shape;255;p4"/>
            <p:cNvSpPr/>
            <p:nvPr/>
          </p:nvSpPr>
          <p:spPr>
            <a:xfrm>
              <a:off x="4566025" y="3675675"/>
              <a:ext cx="618300" cy="608200"/>
            </a:xfrm>
            <a:custGeom>
              <a:rect b="b" l="l" r="r" t="t"/>
              <a:pathLst>
                <a:path extrusionOk="0" h="24328" w="24732">
                  <a:moveTo>
                    <a:pt x="404" y="0"/>
                  </a:moveTo>
                  <a:lnTo>
                    <a:pt x="1" y="404"/>
                  </a:lnTo>
                  <a:lnTo>
                    <a:pt x="5377" y="9543"/>
                  </a:lnTo>
                  <a:lnTo>
                    <a:pt x="20027" y="24328"/>
                  </a:lnTo>
                  <a:lnTo>
                    <a:pt x="24732" y="24328"/>
                  </a:lnTo>
                  <a:lnTo>
                    <a:pt x="404" y="0"/>
                  </a:lnTo>
                  <a:close/>
                </a:path>
              </a:pathLst>
            </a:custGeom>
            <a:solidFill>
              <a:srgbClr val="02DFC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 name="Google Shape;256;p4"/>
            <p:cNvSpPr/>
            <p:nvPr/>
          </p:nvSpPr>
          <p:spPr>
            <a:xfrm>
              <a:off x="4434975" y="3447175"/>
              <a:ext cx="846800" cy="836700"/>
            </a:xfrm>
            <a:custGeom>
              <a:rect b="b" l="l" r="r" t="t"/>
              <a:pathLst>
                <a:path extrusionOk="0" h="33468" w="33872">
                  <a:moveTo>
                    <a:pt x="404" y="1"/>
                  </a:moveTo>
                  <a:lnTo>
                    <a:pt x="1" y="270"/>
                  </a:lnTo>
                  <a:lnTo>
                    <a:pt x="5243" y="9544"/>
                  </a:lnTo>
                  <a:lnTo>
                    <a:pt x="29167" y="33468"/>
                  </a:lnTo>
                  <a:lnTo>
                    <a:pt x="33871" y="33468"/>
                  </a:lnTo>
                  <a:lnTo>
                    <a:pt x="404" y="1"/>
                  </a:lnTo>
                  <a:close/>
                </a:path>
              </a:pathLst>
            </a:custGeom>
            <a:solidFill>
              <a:srgbClr val="03DDC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 name="Google Shape;257;p4"/>
            <p:cNvSpPr/>
            <p:nvPr/>
          </p:nvSpPr>
          <p:spPr>
            <a:xfrm>
              <a:off x="4300575" y="3218700"/>
              <a:ext cx="1078650" cy="1065175"/>
            </a:xfrm>
            <a:custGeom>
              <a:rect b="b" l="l" r="r" t="t"/>
              <a:pathLst>
                <a:path extrusionOk="0" h="42607" w="43146">
                  <a:moveTo>
                    <a:pt x="404" y="0"/>
                  </a:moveTo>
                  <a:lnTo>
                    <a:pt x="0" y="269"/>
                  </a:lnTo>
                  <a:lnTo>
                    <a:pt x="5377" y="9543"/>
                  </a:lnTo>
                  <a:lnTo>
                    <a:pt x="38441" y="42607"/>
                  </a:lnTo>
                  <a:lnTo>
                    <a:pt x="43145" y="42607"/>
                  </a:lnTo>
                  <a:lnTo>
                    <a:pt x="404" y="0"/>
                  </a:lnTo>
                  <a:close/>
                </a:path>
              </a:pathLst>
            </a:custGeom>
            <a:solidFill>
              <a:srgbClr val="04DBC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 name="Google Shape;258;p4"/>
            <p:cNvSpPr/>
            <p:nvPr/>
          </p:nvSpPr>
          <p:spPr>
            <a:xfrm>
              <a:off x="4169525" y="2990200"/>
              <a:ext cx="1307150" cy="1293675"/>
            </a:xfrm>
            <a:custGeom>
              <a:rect b="b" l="l" r="r" t="t"/>
              <a:pathLst>
                <a:path extrusionOk="0" h="51747" w="52286">
                  <a:moveTo>
                    <a:pt x="404" y="1"/>
                  </a:moveTo>
                  <a:lnTo>
                    <a:pt x="1" y="269"/>
                  </a:lnTo>
                  <a:lnTo>
                    <a:pt x="5242" y="9409"/>
                  </a:lnTo>
                  <a:lnTo>
                    <a:pt x="47581" y="51747"/>
                  </a:lnTo>
                  <a:lnTo>
                    <a:pt x="52285" y="51747"/>
                  </a:lnTo>
                  <a:lnTo>
                    <a:pt x="404" y="1"/>
                  </a:lnTo>
                  <a:close/>
                </a:path>
              </a:pathLst>
            </a:custGeom>
            <a:solidFill>
              <a:srgbClr val="06D9C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 name="Google Shape;259;p4"/>
            <p:cNvSpPr/>
            <p:nvPr/>
          </p:nvSpPr>
          <p:spPr>
            <a:xfrm>
              <a:off x="4088875" y="2822200"/>
              <a:ext cx="1481875" cy="1461675"/>
            </a:xfrm>
            <a:custGeom>
              <a:rect b="b" l="l" r="r" t="t"/>
              <a:pathLst>
                <a:path extrusionOk="0" h="58467" w="59275">
                  <a:moveTo>
                    <a:pt x="807" y="0"/>
                  </a:moveTo>
                  <a:lnTo>
                    <a:pt x="1" y="1479"/>
                  </a:lnTo>
                  <a:lnTo>
                    <a:pt x="3227" y="6989"/>
                  </a:lnTo>
                  <a:lnTo>
                    <a:pt x="54705" y="58467"/>
                  </a:lnTo>
                  <a:lnTo>
                    <a:pt x="59274" y="58467"/>
                  </a:lnTo>
                  <a:lnTo>
                    <a:pt x="807" y="0"/>
                  </a:lnTo>
                  <a:close/>
                </a:path>
              </a:pathLst>
            </a:custGeom>
            <a:solidFill>
              <a:srgbClr val="07D8C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 name="Google Shape;260;p4"/>
            <p:cNvSpPr/>
            <p:nvPr/>
          </p:nvSpPr>
          <p:spPr>
            <a:xfrm>
              <a:off x="4102325" y="2761700"/>
              <a:ext cx="1565875" cy="1522175"/>
            </a:xfrm>
            <a:custGeom>
              <a:rect b="b" l="l" r="r" t="t"/>
              <a:pathLst>
                <a:path extrusionOk="0" h="60887" w="62635">
                  <a:moveTo>
                    <a:pt x="1748" y="1"/>
                  </a:moveTo>
                  <a:lnTo>
                    <a:pt x="0" y="2823"/>
                  </a:lnTo>
                  <a:lnTo>
                    <a:pt x="58064" y="60887"/>
                  </a:lnTo>
                  <a:lnTo>
                    <a:pt x="62634" y="60887"/>
                  </a:lnTo>
                  <a:lnTo>
                    <a:pt x="1748" y="1"/>
                  </a:lnTo>
                  <a:close/>
                </a:path>
              </a:pathLst>
            </a:custGeom>
            <a:solidFill>
              <a:srgbClr val="08D6C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 name="Google Shape;261;p4"/>
            <p:cNvSpPr/>
            <p:nvPr/>
          </p:nvSpPr>
          <p:spPr>
            <a:xfrm>
              <a:off x="4139275" y="2697875"/>
              <a:ext cx="1626375" cy="1586000"/>
            </a:xfrm>
            <a:custGeom>
              <a:rect b="b" l="l" r="r" t="t"/>
              <a:pathLst>
                <a:path extrusionOk="0" h="63440" w="65055">
                  <a:moveTo>
                    <a:pt x="1614" y="0"/>
                  </a:moveTo>
                  <a:lnTo>
                    <a:pt x="1" y="2957"/>
                  </a:lnTo>
                  <a:lnTo>
                    <a:pt x="60484" y="63440"/>
                  </a:lnTo>
                  <a:lnTo>
                    <a:pt x="65054" y="63440"/>
                  </a:lnTo>
                  <a:lnTo>
                    <a:pt x="1614" y="0"/>
                  </a:lnTo>
                  <a:close/>
                </a:path>
              </a:pathLst>
            </a:custGeom>
            <a:solidFill>
              <a:srgbClr val="09D4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 name="Google Shape;262;p4"/>
            <p:cNvSpPr/>
            <p:nvPr/>
          </p:nvSpPr>
          <p:spPr>
            <a:xfrm>
              <a:off x="4172900" y="2637375"/>
              <a:ext cx="1690175" cy="1646500"/>
            </a:xfrm>
            <a:custGeom>
              <a:rect b="b" l="l" r="r" t="t"/>
              <a:pathLst>
                <a:path extrusionOk="0" h="65860" w="67607">
                  <a:moveTo>
                    <a:pt x="1747" y="1"/>
                  </a:moveTo>
                  <a:lnTo>
                    <a:pt x="0" y="2958"/>
                  </a:lnTo>
                  <a:lnTo>
                    <a:pt x="62903" y="65860"/>
                  </a:lnTo>
                  <a:lnTo>
                    <a:pt x="67607" y="65860"/>
                  </a:lnTo>
                  <a:lnTo>
                    <a:pt x="1747" y="1"/>
                  </a:lnTo>
                  <a:close/>
                </a:path>
              </a:pathLst>
            </a:custGeom>
            <a:solidFill>
              <a:srgbClr val="0AD3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 name="Google Shape;263;p4"/>
            <p:cNvSpPr/>
            <p:nvPr/>
          </p:nvSpPr>
          <p:spPr>
            <a:xfrm>
              <a:off x="4209850" y="2576900"/>
              <a:ext cx="1750675" cy="1706975"/>
            </a:xfrm>
            <a:custGeom>
              <a:rect b="b" l="l" r="r" t="t"/>
              <a:pathLst>
                <a:path extrusionOk="0" h="68279" w="70027">
                  <a:moveTo>
                    <a:pt x="1613" y="1"/>
                  </a:moveTo>
                  <a:lnTo>
                    <a:pt x="0" y="2823"/>
                  </a:lnTo>
                  <a:lnTo>
                    <a:pt x="65322" y="68279"/>
                  </a:lnTo>
                  <a:lnTo>
                    <a:pt x="70027" y="68279"/>
                  </a:lnTo>
                  <a:lnTo>
                    <a:pt x="1613" y="1"/>
                  </a:lnTo>
                  <a:close/>
                </a:path>
              </a:pathLst>
            </a:custGeom>
            <a:solidFill>
              <a:srgbClr val="0BD1C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 name="Google Shape;264;p4"/>
            <p:cNvSpPr/>
            <p:nvPr/>
          </p:nvSpPr>
          <p:spPr>
            <a:xfrm>
              <a:off x="4243450" y="2513050"/>
              <a:ext cx="1814525" cy="1770825"/>
            </a:xfrm>
            <a:custGeom>
              <a:rect b="b" l="l" r="r" t="t"/>
              <a:pathLst>
                <a:path extrusionOk="0" h="70833" w="72581">
                  <a:moveTo>
                    <a:pt x="1748" y="1"/>
                  </a:moveTo>
                  <a:lnTo>
                    <a:pt x="1" y="2958"/>
                  </a:lnTo>
                  <a:lnTo>
                    <a:pt x="67876" y="70833"/>
                  </a:lnTo>
                  <a:lnTo>
                    <a:pt x="72581" y="70833"/>
                  </a:lnTo>
                  <a:lnTo>
                    <a:pt x="1748" y="1"/>
                  </a:lnTo>
                  <a:close/>
                </a:path>
              </a:pathLst>
            </a:custGeom>
            <a:solidFill>
              <a:srgbClr val="0CCFC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 name="Google Shape;265;p4"/>
            <p:cNvSpPr/>
            <p:nvPr/>
          </p:nvSpPr>
          <p:spPr>
            <a:xfrm>
              <a:off x="4280425" y="2452575"/>
              <a:ext cx="1875000" cy="1831300"/>
            </a:xfrm>
            <a:custGeom>
              <a:rect b="b" l="l" r="r" t="t"/>
              <a:pathLst>
                <a:path extrusionOk="0" h="73252" w="75000">
                  <a:moveTo>
                    <a:pt x="1613" y="1"/>
                  </a:moveTo>
                  <a:lnTo>
                    <a:pt x="0" y="2957"/>
                  </a:lnTo>
                  <a:lnTo>
                    <a:pt x="70295" y="73252"/>
                  </a:lnTo>
                  <a:lnTo>
                    <a:pt x="74999" y="73252"/>
                  </a:lnTo>
                  <a:lnTo>
                    <a:pt x="1613" y="1"/>
                  </a:lnTo>
                  <a:close/>
                </a:path>
              </a:pathLst>
            </a:custGeom>
            <a:solidFill>
              <a:srgbClr val="0DCDC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 name="Google Shape;266;p4"/>
            <p:cNvSpPr/>
            <p:nvPr/>
          </p:nvSpPr>
          <p:spPr>
            <a:xfrm>
              <a:off x="4314025" y="2392100"/>
              <a:ext cx="1935475" cy="1891775"/>
            </a:xfrm>
            <a:custGeom>
              <a:rect b="b" l="l" r="r" t="t"/>
              <a:pathLst>
                <a:path extrusionOk="0" h="75671" w="77419">
                  <a:moveTo>
                    <a:pt x="1747" y="0"/>
                  </a:moveTo>
                  <a:lnTo>
                    <a:pt x="0" y="2957"/>
                  </a:lnTo>
                  <a:lnTo>
                    <a:pt x="72849" y="75671"/>
                  </a:lnTo>
                  <a:lnTo>
                    <a:pt x="77419" y="75671"/>
                  </a:lnTo>
                  <a:lnTo>
                    <a:pt x="1747" y="0"/>
                  </a:lnTo>
                  <a:close/>
                </a:path>
              </a:pathLst>
            </a:custGeom>
            <a:solidFill>
              <a:srgbClr val="0ECCC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 name="Google Shape;267;p4"/>
            <p:cNvSpPr/>
            <p:nvPr/>
          </p:nvSpPr>
          <p:spPr>
            <a:xfrm>
              <a:off x="4350975" y="2328250"/>
              <a:ext cx="1995975" cy="1955625"/>
            </a:xfrm>
            <a:custGeom>
              <a:rect b="b" l="l" r="r" t="t"/>
              <a:pathLst>
                <a:path extrusionOk="0" h="78225" w="79839">
                  <a:moveTo>
                    <a:pt x="1748" y="1"/>
                  </a:moveTo>
                  <a:lnTo>
                    <a:pt x="1" y="2957"/>
                  </a:lnTo>
                  <a:lnTo>
                    <a:pt x="75269" y="78225"/>
                  </a:lnTo>
                  <a:lnTo>
                    <a:pt x="79839" y="78225"/>
                  </a:lnTo>
                  <a:lnTo>
                    <a:pt x="1748" y="1"/>
                  </a:lnTo>
                  <a:close/>
                </a:path>
              </a:pathLst>
            </a:custGeom>
            <a:solidFill>
              <a:srgbClr val="10CAC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 name="Google Shape;268;p4"/>
            <p:cNvSpPr/>
            <p:nvPr/>
          </p:nvSpPr>
          <p:spPr>
            <a:xfrm>
              <a:off x="4384575" y="2267775"/>
              <a:ext cx="2059825" cy="2016100"/>
            </a:xfrm>
            <a:custGeom>
              <a:rect b="b" l="l" r="r" t="t"/>
              <a:pathLst>
                <a:path extrusionOk="0" h="80644" w="82393">
                  <a:moveTo>
                    <a:pt x="1748" y="0"/>
                  </a:moveTo>
                  <a:lnTo>
                    <a:pt x="1" y="2957"/>
                  </a:lnTo>
                  <a:lnTo>
                    <a:pt x="77823" y="80644"/>
                  </a:lnTo>
                  <a:lnTo>
                    <a:pt x="82392" y="80644"/>
                  </a:lnTo>
                  <a:lnTo>
                    <a:pt x="1748" y="0"/>
                  </a:lnTo>
                  <a:close/>
                </a:path>
              </a:pathLst>
            </a:custGeom>
            <a:solidFill>
              <a:srgbClr val="11C8D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 name="Google Shape;269;p4"/>
            <p:cNvSpPr/>
            <p:nvPr/>
          </p:nvSpPr>
          <p:spPr>
            <a:xfrm>
              <a:off x="4421550" y="2207275"/>
              <a:ext cx="2120300" cy="2076600"/>
            </a:xfrm>
            <a:custGeom>
              <a:rect b="b" l="l" r="r" t="t"/>
              <a:pathLst>
                <a:path extrusionOk="0" h="83064" w="84812">
                  <a:moveTo>
                    <a:pt x="1747" y="1"/>
                  </a:moveTo>
                  <a:lnTo>
                    <a:pt x="0" y="2958"/>
                  </a:lnTo>
                  <a:lnTo>
                    <a:pt x="80107" y="83064"/>
                  </a:lnTo>
                  <a:lnTo>
                    <a:pt x="84811" y="83064"/>
                  </a:lnTo>
                  <a:lnTo>
                    <a:pt x="1747" y="1"/>
                  </a:lnTo>
                  <a:close/>
                </a:path>
              </a:pathLst>
            </a:custGeom>
            <a:solidFill>
              <a:srgbClr val="12C7D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 name="Google Shape;270;p4"/>
            <p:cNvSpPr/>
            <p:nvPr/>
          </p:nvSpPr>
          <p:spPr>
            <a:xfrm>
              <a:off x="4458500" y="2146800"/>
              <a:ext cx="2130375" cy="2137075"/>
            </a:xfrm>
            <a:custGeom>
              <a:rect b="b" l="l" r="r" t="t"/>
              <a:pathLst>
                <a:path extrusionOk="0" h="85483" w="85215">
                  <a:moveTo>
                    <a:pt x="1614" y="1"/>
                  </a:moveTo>
                  <a:lnTo>
                    <a:pt x="1" y="2823"/>
                  </a:lnTo>
                  <a:lnTo>
                    <a:pt x="82527" y="85483"/>
                  </a:lnTo>
                  <a:lnTo>
                    <a:pt x="84005" y="85483"/>
                  </a:lnTo>
                  <a:lnTo>
                    <a:pt x="85215" y="83467"/>
                  </a:lnTo>
                  <a:lnTo>
                    <a:pt x="1614" y="1"/>
                  </a:lnTo>
                  <a:close/>
                </a:path>
              </a:pathLst>
            </a:custGeom>
            <a:solidFill>
              <a:srgbClr val="13C5D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 name="Google Shape;271;p4"/>
            <p:cNvSpPr/>
            <p:nvPr/>
          </p:nvSpPr>
          <p:spPr>
            <a:xfrm>
              <a:off x="4492100" y="2082950"/>
              <a:ext cx="2133750" cy="2163975"/>
            </a:xfrm>
            <a:custGeom>
              <a:rect b="b" l="l" r="r" t="t"/>
              <a:pathLst>
                <a:path extrusionOk="0" h="86559" w="85350">
                  <a:moveTo>
                    <a:pt x="1748" y="1"/>
                  </a:moveTo>
                  <a:lnTo>
                    <a:pt x="1" y="2958"/>
                  </a:lnTo>
                  <a:lnTo>
                    <a:pt x="83602" y="86559"/>
                  </a:lnTo>
                  <a:lnTo>
                    <a:pt x="85349" y="83602"/>
                  </a:lnTo>
                  <a:lnTo>
                    <a:pt x="1748" y="1"/>
                  </a:lnTo>
                  <a:close/>
                </a:path>
              </a:pathLst>
            </a:custGeom>
            <a:solidFill>
              <a:srgbClr val="14C3D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 name="Google Shape;272;p4"/>
            <p:cNvSpPr/>
            <p:nvPr/>
          </p:nvSpPr>
          <p:spPr>
            <a:xfrm>
              <a:off x="4529075" y="2022475"/>
              <a:ext cx="2130375" cy="2163975"/>
            </a:xfrm>
            <a:custGeom>
              <a:rect b="b" l="l" r="r" t="t"/>
              <a:pathLst>
                <a:path extrusionOk="0" h="86559" w="85215">
                  <a:moveTo>
                    <a:pt x="1613" y="1"/>
                  </a:moveTo>
                  <a:lnTo>
                    <a:pt x="0" y="2957"/>
                  </a:lnTo>
                  <a:lnTo>
                    <a:pt x="83467" y="86558"/>
                  </a:lnTo>
                  <a:lnTo>
                    <a:pt x="85214" y="83601"/>
                  </a:lnTo>
                  <a:lnTo>
                    <a:pt x="1613" y="1"/>
                  </a:lnTo>
                  <a:close/>
                </a:path>
              </a:pathLst>
            </a:custGeom>
            <a:solidFill>
              <a:srgbClr val="15C1D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 name="Google Shape;273;p4"/>
            <p:cNvSpPr/>
            <p:nvPr/>
          </p:nvSpPr>
          <p:spPr>
            <a:xfrm>
              <a:off x="4562675" y="1962000"/>
              <a:ext cx="2133725" cy="2160600"/>
            </a:xfrm>
            <a:custGeom>
              <a:rect b="b" l="l" r="r" t="t"/>
              <a:pathLst>
                <a:path extrusionOk="0" h="86424" w="85349">
                  <a:moveTo>
                    <a:pt x="1748" y="0"/>
                  </a:moveTo>
                  <a:lnTo>
                    <a:pt x="0" y="2957"/>
                  </a:lnTo>
                  <a:lnTo>
                    <a:pt x="83602" y="86424"/>
                  </a:lnTo>
                  <a:lnTo>
                    <a:pt x="85349" y="83467"/>
                  </a:lnTo>
                  <a:lnTo>
                    <a:pt x="1748" y="0"/>
                  </a:lnTo>
                  <a:close/>
                </a:path>
              </a:pathLst>
            </a:custGeom>
            <a:solidFill>
              <a:srgbClr val="16C0D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 name="Google Shape;274;p4"/>
            <p:cNvSpPr/>
            <p:nvPr/>
          </p:nvSpPr>
          <p:spPr>
            <a:xfrm>
              <a:off x="4599625" y="1898150"/>
              <a:ext cx="2130375" cy="2163975"/>
            </a:xfrm>
            <a:custGeom>
              <a:rect b="b" l="l" r="r" t="t"/>
              <a:pathLst>
                <a:path extrusionOk="0" h="86559" w="85215">
                  <a:moveTo>
                    <a:pt x="1614" y="0"/>
                  </a:moveTo>
                  <a:lnTo>
                    <a:pt x="1" y="2957"/>
                  </a:lnTo>
                  <a:lnTo>
                    <a:pt x="83602" y="86558"/>
                  </a:lnTo>
                  <a:lnTo>
                    <a:pt x="85215" y="83601"/>
                  </a:lnTo>
                  <a:lnTo>
                    <a:pt x="1614" y="0"/>
                  </a:lnTo>
                  <a:close/>
                </a:path>
              </a:pathLst>
            </a:custGeom>
            <a:solidFill>
              <a:srgbClr val="17BED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 name="Google Shape;275;p4"/>
            <p:cNvSpPr/>
            <p:nvPr/>
          </p:nvSpPr>
          <p:spPr>
            <a:xfrm>
              <a:off x="4633225" y="1837675"/>
              <a:ext cx="2133750" cy="2163950"/>
            </a:xfrm>
            <a:custGeom>
              <a:rect b="b" l="l" r="r" t="t"/>
              <a:pathLst>
                <a:path extrusionOk="0" h="86558" w="85350">
                  <a:moveTo>
                    <a:pt x="1748" y="0"/>
                  </a:moveTo>
                  <a:lnTo>
                    <a:pt x="1" y="2957"/>
                  </a:lnTo>
                  <a:lnTo>
                    <a:pt x="83602" y="86558"/>
                  </a:lnTo>
                  <a:lnTo>
                    <a:pt x="85349" y="83601"/>
                  </a:lnTo>
                  <a:lnTo>
                    <a:pt x="1748" y="0"/>
                  </a:lnTo>
                  <a:close/>
                </a:path>
              </a:pathLst>
            </a:custGeom>
            <a:solidFill>
              <a:srgbClr val="18BCD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 name="Google Shape;276;p4"/>
            <p:cNvSpPr/>
            <p:nvPr/>
          </p:nvSpPr>
          <p:spPr>
            <a:xfrm>
              <a:off x="4670200" y="1777175"/>
              <a:ext cx="2130375" cy="2160625"/>
            </a:xfrm>
            <a:custGeom>
              <a:rect b="b" l="l" r="r" t="t"/>
              <a:pathLst>
                <a:path extrusionOk="0" h="86425" w="85215">
                  <a:moveTo>
                    <a:pt x="1748" y="1"/>
                  </a:moveTo>
                  <a:lnTo>
                    <a:pt x="0" y="2958"/>
                  </a:lnTo>
                  <a:lnTo>
                    <a:pt x="83602" y="86424"/>
                  </a:lnTo>
                  <a:lnTo>
                    <a:pt x="85215" y="83467"/>
                  </a:lnTo>
                  <a:lnTo>
                    <a:pt x="1748" y="1"/>
                  </a:lnTo>
                  <a:close/>
                </a:path>
              </a:pathLst>
            </a:custGeom>
            <a:solidFill>
              <a:srgbClr val="19BB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 name="Google Shape;277;p4"/>
            <p:cNvSpPr/>
            <p:nvPr/>
          </p:nvSpPr>
          <p:spPr>
            <a:xfrm>
              <a:off x="4707150" y="1713350"/>
              <a:ext cx="2130375" cy="2163950"/>
            </a:xfrm>
            <a:custGeom>
              <a:rect b="b" l="l" r="r" t="t"/>
              <a:pathLst>
                <a:path extrusionOk="0" h="86558" w="85215">
                  <a:moveTo>
                    <a:pt x="1614" y="0"/>
                  </a:moveTo>
                  <a:lnTo>
                    <a:pt x="1" y="2957"/>
                  </a:lnTo>
                  <a:lnTo>
                    <a:pt x="83468" y="86558"/>
                  </a:lnTo>
                  <a:lnTo>
                    <a:pt x="85215" y="83601"/>
                  </a:lnTo>
                  <a:lnTo>
                    <a:pt x="1614" y="0"/>
                  </a:lnTo>
                  <a:close/>
                </a:path>
              </a:pathLst>
            </a:custGeom>
            <a:solidFill>
              <a:srgbClr val="1BB9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 name="Google Shape;278;p4"/>
            <p:cNvSpPr/>
            <p:nvPr/>
          </p:nvSpPr>
          <p:spPr>
            <a:xfrm>
              <a:off x="4740750" y="1652850"/>
              <a:ext cx="2130400" cy="2163975"/>
            </a:xfrm>
            <a:custGeom>
              <a:rect b="b" l="l" r="r" t="t"/>
              <a:pathLst>
                <a:path extrusionOk="0" h="86559" w="85216">
                  <a:moveTo>
                    <a:pt x="1748" y="1"/>
                  </a:moveTo>
                  <a:lnTo>
                    <a:pt x="1" y="2958"/>
                  </a:lnTo>
                  <a:lnTo>
                    <a:pt x="83602" y="86559"/>
                  </a:lnTo>
                  <a:lnTo>
                    <a:pt x="85215" y="83602"/>
                  </a:lnTo>
                  <a:lnTo>
                    <a:pt x="1748" y="1"/>
                  </a:lnTo>
                  <a:close/>
                </a:path>
              </a:pathLst>
            </a:custGeom>
            <a:solidFill>
              <a:srgbClr val="1CB7D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 name="Google Shape;279;p4"/>
            <p:cNvSpPr/>
            <p:nvPr/>
          </p:nvSpPr>
          <p:spPr>
            <a:xfrm>
              <a:off x="4777725" y="1592375"/>
              <a:ext cx="2130375" cy="2160600"/>
            </a:xfrm>
            <a:custGeom>
              <a:rect b="b" l="l" r="r" t="t"/>
              <a:pathLst>
                <a:path extrusionOk="0" h="86424" w="85215">
                  <a:moveTo>
                    <a:pt x="1613" y="1"/>
                  </a:moveTo>
                  <a:lnTo>
                    <a:pt x="0" y="2957"/>
                  </a:lnTo>
                  <a:lnTo>
                    <a:pt x="83467" y="86424"/>
                  </a:lnTo>
                  <a:lnTo>
                    <a:pt x="85215" y="83601"/>
                  </a:lnTo>
                  <a:lnTo>
                    <a:pt x="1613" y="1"/>
                  </a:lnTo>
                  <a:close/>
                </a:path>
              </a:pathLst>
            </a:custGeom>
            <a:solidFill>
              <a:srgbClr val="1DB5D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 name="Google Shape;280;p4"/>
            <p:cNvSpPr/>
            <p:nvPr/>
          </p:nvSpPr>
          <p:spPr>
            <a:xfrm>
              <a:off x="4811325" y="1531900"/>
              <a:ext cx="2133750" cy="2160600"/>
            </a:xfrm>
            <a:custGeom>
              <a:rect b="b" l="l" r="r" t="t"/>
              <a:pathLst>
                <a:path extrusionOk="0" h="86424" w="85350">
                  <a:moveTo>
                    <a:pt x="1748" y="0"/>
                  </a:moveTo>
                  <a:lnTo>
                    <a:pt x="0" y="2823"/>
                  </a:lnTo>
                  <a:lnTo>
                    <a:pt x="83602" y="86423"/>
                  </a:lnTo>
                  <a:lnTo>
                    <a:pt x="85349" y="83467"/>
                  </a:lnTo>
                  <a:lnTo>
                    <a:pt x="1748" y="0"/>
                  </a:lnTo>
                  <a:close/>
                </a:path>
              </a:pathLst>
            </a:custGeom>
            <a:solidFill>
              <a:srgbClr val="1EB4D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 name="Google Shape;281;p4"/>
            <p:cNvSpPr/>
            <p:nvPr/>
          </p:nvSpPr>
          <p:spPr>
            <a:xfrm>
              <a:off x="4848275" y="1468050"/>
              <a:ext cx="2130400" cy="2163975"/>
            </a:xfrm>
            <a:custGeom>
              <a:rect b="b" l="l" r="r" t="t"/>
              <a:pathLst>
                <a:path extrusionOk="0" h="86559" w="85216">
                  <a:moveTo>
                    <a:pt x="1614" y="0"/>
                  </a:moveTo>
                  <a:lnTo>
                    <a:pt x="1" y="2957"/>
                  </a:lnTo>
                  <a:lnTo>
                    <a:pt x="83602" y="86558"/>
                  </a:lnTo>
                  <a:lnTo>
                    <a:pt x="85215" y="83601"/>
                  </a:lnTo>
                  <a:lnTo>
                    <a:pt x="1614" y="0"/>
                  </a:lnTo>
                  <a:close/>
                </a:path>
              </a:pathLst>
            </a:custGeom>
            <a:solidFill>
              <a:srgbClr val="1FB2D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 name="Google Shape;282;p4"/>
            <p:cNvSpPr/>
            <p:nvPr/>
          </p:nvSpPr>
          <p:spPr>
            <a:xfrm>
              <a:off x="4881875" y="1431100"/>
              <a:ext cx="2133750" cy="2140425"/>
            </a:xfrm>
            <a:custGeom>
              <a:rect b="b" l="l" r="r" t="t"/>
              <a:pathLst>
                <a:path extrusionOk="0" h="85617" w="85350">
                  <a:moveTo>
                    <a:pt x="1211" y="0"/>
                  </a:moveTo>
                  <a:lnTo>
                    <a:pt x="1" y="2016"/>
                  </a:lnTo>
                  <a:lnTo>
                    <a:pt x="83602" y="85617"/>
                  </a:lnTo>
                  <a:lnTo>
                    <a:pt x="85350" y="82660"/>
                  </a:lnTo>
                  <a:lnTo>
                    <a:pt x="2689" y="0"/>
                  </a:lnTo>
                  <a:close/>
                </a:path>
              </a:pathLst>
            </a:custGeom>
            <a:solidFill>
              <a:srgbClr val="20B0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 name="Google Shape;283;p4"/>
            <p:cNvSpPr/>
            <p:nvPr/>
          </p:nvSpPr>
          <p:spPr>
            <a:xfrm>
              <a:off x="4928925" y="1431100"/>
              <a:ext cx="2120300" cy="2076600"/>
            </a:xfrm>
            <a:custGeom>
              <a:rect b="b" l="l" r="r" t="t"/>
              <a:pathLst>
                <a:path extrusionOk="0" h="83064" w="84812">
                  <a:moveTo>
                    <a:pt x="1" y="0"/>
                  </a:moveTo>
                  <a:lnTo>
                    <a:pt x="83199" y="83063"/>
                  </a:lnTo>
                  <a:lnTo>
                    <a:pt x="84812" y="80106"/>
                  </a:lnTo>
                  <a:lnTo>
                    <a:pt x="4705" y="0"/>
                  </a:lnTo>
                  <a:close/>
                </a:path>
              </a:pathLst>
            </a:custGeom>
            <a:solidFill>
              <a:srgbClr val="21AE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 name="Google Shape;284;p4"/>
            <p:cNvSpPr/>
            <p:nvPr/>
          </p:nvSpPr>
          <p:spPr>
            <a:xfrm>
              <a:off x="5026375" y="1431100"/>
              <a:ext cx="2059825" cy="2016100"/>
            </a:xfrm>
            <a:custGeom>
              <a:rect b="b" l="l" r="r" t="t"/>
              <a:pathLst>
                <a:path extrusionOk="0" h="80644" w="82393">
                  <a:moveTo>
                    <a:pt x="0" y="0"/>
                  </a:moveTo>
                  <a:lnTo>
                    <a:pt x="80645" y="80644"/>
                  </a:lnTo>
                  <a:lnTo>
                    <a:pt x="82392" y="77687"/>
                  </a:lnTo>
                  <a:lnTo>
                    <a:pt x="4705" y="0"/>
                  </a:lnTo>
                  <a:close/>
                </a:path>
              </a:pathLst>
            </a:custGeom>
            <a:solidFill>
              <a:srgbClr val="22AD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 name="Google Shape;285;p4"/>
            <p:cNvSpPr/>
            <p:nvPr/>
          </p:nvSpPr>
          <p:spPr>
            <a:xfrm>
              <a:off x="5123825" y="1431100"/>
              <a:ext cx="1995975" cy="1955625"/>
            </a:xfrm>
            <a:custGeom>
              <a:rect b="b" l="l" r="r" t="t"/>
              <a:pathLst>
                <a:path extrusionOk="0" h="78225" w="79839">
                  <a:moveTo>
                    <a:pt x="0" y="0"/>
                  </a:moveTo>
                  <a:lnTo>
                    <a:pt x="78225" y="78225"/>
                  </a:lnTo>
                  <a:lnTo>
                    <a:pt x="79838" y="75268"/>
                  </a:lnTo>
                  <a:lnTo>
                    <a:pt x="4705" y="0"/>
                  </a:lnTo>
                  <a:close/>
                </a:path>
              </a:pathLst>
            </a:custGeom>
            <a:solidFill>
              <a:srgbClr val="23ABD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 name="Google Shape;286;p4"/>
            <p:cNvSpPr/>
            <p:nvPr/>
          </p:nvSpPr>
          <p:spPr>
            <a:xfrm>
              <a:off x="5221275" y="1431100"/>
              <a:ext cx="1935475" cy="1891775"/>
            </a:xfrm>
            <a:custGeom>
              <a:rect b="b" l="l" r="r" t="t"/>
              <a:pathLst>
                <a:path extrusionOk="0" h="75671" w="77419">
                  <a:moveTo>
                    <a:pt x="0" y="0"/>
                  </a:moveTo>
                  <a:lnTo>
                    <a:pt x="75671" y="75671"/>
                  </a:lnTo>
                  <a:lnTo>
                    <a:pt x="77419" y="72714"/>
                  </a:lnTo>
                  <a:lnTo>
                    <a:pt x="4570" y="0"/>
                  </a:lnTo>
                  <a:close/>
                </a:path>
              </a:pathLst>
            </a:custGeom>
            <a:solidFill>
              <a:srgbClr val="25A9D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 name="Google Shape;287;p4"/>
            <p:cNvSpPr/>
            <p:nvPr/>
          </p:nvSpPr>
          <p:spPr>
            <a:xfrm>
              <a:off x="5318700" y="1431100"/>
              <a:ext cx="1875025" cy="1831300"/>
            </a:xfrm>
            <a:custGeom>
              <a:rect b="b" l="l" r="r" t="t"/>
              <a:pathLst>
                <a:path extrusionOk="0" h="73252" w="75001">
                  <a:moveTo>
                    <a:pt x="1" y="0"/>
                  </a:moveTo>
                  <a:lnTo>
                    <a:pt x="73253" y="73251"/>
                  </a:lnTo>
                  <a:lnTo>
                    <a:pt x="75000" y="70295"/>
                  </a:lnTo>
                  <a:lnTo>
                    <a:pt x="4571" y="0"/>
                  </a:lnTo>
                  <a:close/>
                </a:path>
              </a:pathLst>
            </a:custGeom>
            <a:solidFill>
              <a:srgbClr val="26A8D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 name="Google Shape;288;p4"/>
            <p:cNvSpPr/>
            <p:nvPr/>
          </p:nvSpPr>
          <p:spPr>
            <a:xfrm>
              <a:off x="5416150" y="1431100"/>
              <a:ext cx="1811175" cy="1770825"/>
            </a:xfrm>
            <a:custGeom>
              <a:rect b="b" l="l" r="r" t="t"/>
              <a:pathLst>
                <a:path extrusionOk="0" h="70833" w="72447">
                  <a:moveTo>
                    <a:pt x="1" y="0"/>
                  </a:moveTo>
                  <a:lnTo>
                    <a:pt x="70699" y="70832"/>
                  </a:lnTo>
                  <a:lnTo>
                    <a:pt x="72446" y="67875"/>
                  </a:lnTo>
                  <a:lnTo>
                    <a:pt x="4571" y="0"/>
                  </a:lnTo>
                  <a:close/>
                </a:path>
              </a:pathLst>
            </a:custGeom>
            <a:solidFill>
              <a:srgbClr val="27A6D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 name="Google Shape;289;p4"/>
            <p:cNvSpPr/>
            <p:nvPr/>
          </p:nvSpPr>
          <p:spPr>
            <a:xfrm>
              <a:off x="5510250" y="1431100"/>
              <a:ext cx="1754025" cy="1706975"/>
            </a:xfrm>
            <a:custGeom>
              <a:rect b="b" l="l" r="r" t="t"/>
              <a:pathLst>
                <a:path extrusionOk="0" h="68279" w="70161">
                  <a:moveTo>
                    <a:pt x="0" y="0"/>
                  </a:moveTo>
                  <a:lnTo>
                    <a:pt x="68413" y="68278"/>
                  </a:lnTo>
                  <a:lnTo>
                    <a:pt x="70161" y="65456"/>
                  </a:lnTo>
                  <a:lnTo>
                    <a:pt x="4704" y="0"/>
                  </a:lnTo>
                  <a:close/>
                </a:path>
              </a:pathLst>
            </a:custGeom>
            <a:solidFill>
              <a:srgbClr val="28A4D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 name="Google Shape;290;p4"/>
            <p:cNvSpPr/>
            <p:nvPr/>
          </p:nvSpPr>
          <p:spPr>
            <a:xfrm>
              <a:off x="5607675" y="1431100"/>
              <a:ext cx="1690200" cy="1646500"/>
            </a:xfrm>
            <a:custGeom>
              <a:rect b="b" l="l" r="r" t="t"/>
              <a:pathLst>
                <a:path extrusionOk="0" h="65860" w="67608">
                  <a:moveTo>
                    <a:pt x="1" y="0"/>
                  </a:moveTo>
                  <a:lnTo>
                    <a:pt x="65995" y="65859"/>
                  </a:lnTo>
                  <a:lnTo>
                    <a:pt x="67608" y="62902"/>
                  </a:lnTo>
                  <a:lnTo>
                    <a:pt x="4705" y="0"/>
                  </a:lnTo>
                  <a:close/>
                </a:path>
              </a:pathLst>
            </a:custGeom>
            <a:solidFill>
              <a:srgbClr val="29A2D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 name="Google Shape;291;p4"/>
            <p:cNvSpPr/>
            <p:nvPr/>
          </p:nvSpPr>
          <p:spPr>
            <a:xfrm>
              <a:off x="5705125" y="1431100"/>
              <a:ext cx="1629725" cy="1586000"/>
            </a:xfrm>
            <a:custGeom>
              <a:rect b="b" l="l" r="r" t="t"/>
              <a:pathLst>
                <a:path extrusionOk="0" h="63440" w="65189">
                  <a:moveTo>
                    <a:pt x="1" y="0"/>
                  </a:moveTo>
                  <a:lnTo>
                    <a:pt x="63441" y="63440"/>
                  </a:lnTo>
                  <a:lnTo>
                    <a:pt x="65188" y="60483"/>
                  </a:lnTo>
                  <a:lnTo>
                    <a:pt x="4705" y="0"/>
                  </a:lnTo>
                  <a:close/>
                </a:path>
              </a:pathLst>
            </a:custGeom>
            <a:solidFill>
              <a:srgbClr val="2AA1D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 name="Google Shape;292;p4"/>
            <p:cNvSpPr/>
            <p:nvPr/>
          </p:nvSpPr>
          <p:spPr>
            <a:xfrm>
              <a:off x="5802575" y="1431100"/>
              <a:ext cx="1565875" cy="1525525"/>
            </a:xfrm>
            <a:custGeom>
              <a:rect b="b" l="l" r="r" t="t"/>
              <a:pathLst>
                <a:path extrusionOk="0" h="61021" w="62635">
                  <a:moveTo>
                    <a:pt x="1" y="0"/>
                  </a:moveTo>
                  <a:lnTo>
                    <a:pt x="61021" y="61020"/>
                  </a:lnTo>
                  <a:lnTo>
                    <a:pt x="62634" y="58064"/>
                  </a:lnTo>
                  <a:lnTo>
                    <a:pt x="4705" y="0"/>
                  </a:lnTo>
                  <a:close/>
                </a:path>
              </a:pathLst>
            </a:custGeom>
            <a:solidFill>
              <a:srgbClr val="2B9FD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 name="Google Shape;293;p4"/>
            <p:cNvSpPr/>
            <p:nvPr/>
          </p:nvSpPr>
          <p:spPr>
            <a:xfrm>
              <a:off x="5900025" y="1431100"/>
              <a:ext cx="1481850" cy="1461675"/>
            </a:xfrm>
            <a:custGeom>
              <a:rect b="b" l="l" r="r" t="t"/>
              <a:pathLst>
                <a:path extrusionOk="0" h="58467" w="59274">
                  <a:moveTo>
                    <a:pt x="0" y="0"/>
                  </a:moveTo>
                  <a:lnTo>
                    <a:pt x="58468" y="58467"/>
                  </a:lnTo>
                  <a:lnTo>
                    <a:pt x="59274" y="57123"/>
                  </a:lnTo>
                  <a:lnTo>
                    <a:pt x="56048" y="51478"/>
                  </a:lnTo>
                  <a:lnTo>
                    <a:pt x="4570" y="0"/>
                  </a:lnTo>
                  <a:close/>
                </a:path>
              </a:pathLst>
            </a:custGeom>
            <a:solidFill>
              <a:srgbClr val="2C9DD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 name="Google Shape;294;p4"/>
            <p:cNvSpPr/>
            <p:nvPr/>
          </p:nvSpPr>
          <p:spPr>
            <a:xfrm>
              <a:off x="5997475" y="1431100"/>
              <a:ext cx="1307125" cy="1297025"/>
            </a:xfrm>
            <a:custGeom>
              <a:rect b="b" l="l" r="r" t="t"/>
              <a:pathLst>
                <a:path extrusionOk="0" h="51881" w="52285">
                  <a:moveTo>
                    <a:pt x="0" y="0"/>
                  </a:moveTo>
                  <a:lnTo>
                    <a:pt x="51747" y="51881"/>
                  </a:lnTo>
                  <a:lnTo>
                    <a:pt x="52285" y="51478"/>
                  </a:lnTo>
                  <a:lnTo>
                    <a:pt x="46908" y="42338"/>
                  </a:lnTo>
                  <a:lnTo>
                    <a:pt x="4570" y="0"/>
                  </a:lnTo>
                  <a:close/>
                </a:path>
              </a:pathLst>
            </a:custGeom>
            <a:solidFill>
              <a:srgbClr val="2D9CD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 name="Google Shape;295;p4"/>
            <p:cNvSpPr/>
            <p:nvPr/>
          </p:nvSpPr>
          <p:spPr>
            <a:xfrm>
              <a:off x="6094900" y="1431100"/>
              <a:ext cx="1075300" cy="1065175"/>
            </a:xfrm>
            <a:custGeom>
              <a:rect b="b" l="l" r="r" t="t"/>
              <a:pathLst>
                <a:path extrusionOk="0" h="42607" w="43012">
                  <a:moveTo>
                    <a:pt x="1" y="0"/>
                  </a:moveTo>
                  <a:lnTo>
                    <a:pt x="42608" y="42607"/>
                  </a:lnTo>
                  <a:lnTo>
                    <a:pt x="43011" y="42338"/>
                  </a:lnTo>
                  <a:lnTo>
                    <a:pt x="37769" y="33064"/>
                  </a:lnTo>
                  <a:lnTo>
                    <a:pt x="4571" y="0"/>
                  </a:lnTo>
                  <a:close/>
                </a:path>
              </a:pathLst>
            </a:custGeom>
            <a:solidFill>
              <a:srgbClr val="2F9A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 name="Google Shape;296;p4"/>
            <p:cNvSpPr/>
            <p:nvPr/>
          </p:nvSpPr>
          <p:spPr>
            <a:xfrm>
              <a:off x="6189000" y="1431100"/>
              <a:ext cx="850150" cy="836700"/>
            </a:xfrm>
            <a:custGeom>
              <a:rect b="b" l="l" r="r" t="t"/>
              <a:pathLst>
                <a:path extrusionOk="0" h="33468" w="34006">
                  <a:moveTo>
                    <a:pt x="0" y="0"/>
                  </a:moveTo>
                  <a:lnTo>
                    <a:pt x="33602" y="33467"/>
                  </a:lnTo>
                  <a:lnTo>
                    <a:pt x="34005" y="33198"/>
                  </a:lnTo>
                  <a:lnTo>
                    <a:pt x="28629" y="23924"/>
                  </a:lnTo>
                  <a:lnTo>
                    <a:pt x="4705" y="0"/>
                  </a:lnTo>
                  <a:close/>
                </a:path>
              </a:pathLst>
            </a:custGeom>
            <a:solidFill>
              <a:srgbClr val="3098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 name="Google Shape;297;p4"/>
            <p:cNvSpPr/>
            <p:nvPr/>
          </p:nvSpPr>
          <p:spPr>
            <a:xfrm>
              <a:off x="6286450" y="1431100"/>
              <a:ext cx="618300" cy="608200"/>
            </a:xfrm>
            <a:custGeom>
              <a:rect b="b" l="l" r="r" t="t"/>
              <a:pathLst>
                <a:path extrusionOk="0" h="24328" w="24732">
                  <a:moveTo>
                    <a:pt x="0" y="0"/>
                  </a:moveTo>
                  <a:lnTo>
                    <a:pt x="24328" y="24328"/>
                  </a:lnTo>
                  <a:lnTo>
                    <a:pt x="24731" y="23924"/>
                  </a:lnTo>
                  <a:lnTo>
                    <a:pt x="19489" y="14785"/>
                  </a:lnTo>
                  <a:lnTo>
                    <a:pt x="4704" y="0"/>
                  </a:lnTo>
                  <a:close/>
                </a:path>
              </a:pathLst>
            </a:custGeom>
            <a:solidFill>
              <a:srgbClr val="3196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 name="Google Shape;298;p4"/>
            <p:cNvSpPr/>
            <p:nvPr/>
          </p:nvSpPr>
          <p:spPr>
            <a:xfrm>
              <a:off x="6383900" y="1431100"/>
              <a:ext cx="389800" cy="376350"/>
            </a:xfrm>
            <a:custGeom>
              <a:rect b="b" l="l" r="r" t="t"/>
              <a:pathLst>
                <a:path extrusionOk="0" h="15054" w="15592">
                  <a:moveTo>
                    <a:pt x="0" y="0"/>
                  </a:moveTo>
                  <a:lnTo>
                    <a:pt x="15188" y="15054"/>
                  </a:lnTo>
                  <a:lnTo>
                    <a:pt x="15591" y="14785"/>
                  </a:lnTo>
                  <a:lnTo>
                    <a:pt x="10215" y="5645"/>
                  </a:lnTo>
                  <a:lnTo>
                    <a:pt x="4704" y="0"/>
                  </a:lnTo>
                  <a:close/>
                </a:path>
              </a:pathLst>
            </a:custGeom>
            <a:solidFill>
              <a:srgbClr val="3295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 name="Google Shape;299;p4"/>
            <p:cNvSpPr/>
            <p:nvPr/>
          </p:nvSpPr>
          <p:spPr>
            <a:xfrm>
              <a:off x="6481325" y="1431100"/>
              <a:ext cx="157950" cy="147850"/>
            </a:xfrm>
            <a:custGeom>
              <a:rect b="b" l="l" r="r" t="t"/>
              <a:pathLst>
                <a:path extrusionOk="0" h="5914" w="6318">
                  <a:moveTo>
                    <a:pt x="1" y="0"/>
                  </a:moveTo>
                  <a:lnTo>
                    <a:pt x="5915" y="5914"/>
                  </a:lnTo>
                  <a:lnTo>
                    <a:pt x="6318" y="5645"/>
                  </a:lnTo>
                  <a:lnTo>
                    <a:pt x="3092" y="0"/>
                  </a:lnTo>
                  <a:close/>
                </a:path>
              </a:pathLst>
            </a:custGeom>
            <a:solidFill>
              <a:srgbClr val="3393E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00" name="Google Shape;300;p4"/>
          <p:cNvSpPr/>
          <p:nvPr/>
        </p:nvSpPr>
        <p:spPr>
          <a:xfrm flipH="1" rot="10800000">
            <a:off x="-123825" y="847791"/>
            <a:ext cx="674400" cy="584400"/>
          </a:xfrm>
          <a:prstGeom prst="hexagon">
            <a:avLst>
              <a:gd fmla="val 28678" name="adj"/>
              <a:gd fmla="val 115470" name="vf"/>
            </a:avLst>
          </a:prstGeom>
          <a:noFill/>
          <a:ln cap="flat" cmpd="sng" w="9525">
            <a:solidFill>
              <a:srgbClr val="19BBD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 name="Google Shape;301;p4"/>
          <p:cNvSpPr/>
          <p:nvPr/>
        </p:nvSpPr>
        <p:spPr>
          <a:xfrm flipH="1" rot="10800000">
            <a:off x="503116" y="1161450"/>
            <a:ext cx="352800" cy="305400"/>
          </a:xfrm>
          <a:prstGeom prst="hexagon">
            <a:avLst>
              <a:gd fmla="val 28678" name="adj"/>
              <a:gd fmla="val 115470" name="vf"/>
            </a:avLst>
          </a:prstGeom>
          <a:solidFill>
            <a:srgbClr val="18476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 name="Google Shape;302;p4"/>
          <p:cNvSpPr/>
          <p:nvPr/>
        </p:nvSpPr>
        <p:spPr>
          <a:xfrm flipH="1" rot="10800000">
            <a:off x="1208424" y="-131812"/>
            <a:ext cx="674400" cy="584400"/>
          </a:xfrm>
          <a:prstGeom prst="hexagon">
            <a:avLst>
              <a:gd fmla="val 28678" name="adj"/>
              <a:gd fmla="val 115470" name="vf"/>
            </a:avLst>
          </a:prstGeom>
          <a:noFill/>
          <a:ln cap="flat" cmpd="sng" w="76200">
            <a:solidFill>
              <a:srgbClr val="184769"/>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3" name="Google Shape;303;p4"/>
          <p:cNvSpPr/>
          <p:nvPr/>
        </p:nvSpPr>
        <p:spPr>
          <a:xfrm flipH="1" rot="10800000">
            <a:off x="247753" y="49693"/>
            <a:ext cx="295200" cy="255600"/>
          </a:xfrm>
          <a:prstGeom prst="hexagon">
            <a:avLst>
              <a:gd fmla="val 28678" name="adj"/>
              <a:gd fmla="val 115470" name="vf"/>
            </a:avLst>
          </a:prstGeom>
          <a:solidFill>
            <a:srgbClr val="00E1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04" name="Google Shape;304;p4"/>
          <p:cNvGrpSpPr/>
          <p:nvPr/>
        </p:nvGrpSpPr>
        <p:grpSpPr>
          <a:xfrm flipH="1" rot="10800000">
            <a:off x="8218343" y="4123089"/>
            <a:ext cx="685311" cy="593092"/>
            <a:chOff x="238125" y="1431100"/>
            <a:chExt cx="3296350" cy="2852775"/>
          </a:xfrm>
        </p:grpSpPr>
        <p:sp>
          <p:nvSpPr>
            <p:cNvPr id="305" name="Google Shape;305;p4"/>
            <p:cNvSpPr/>
            <p:nvPr/>
          </p:nvSpPr>
          <p:spPr>
            <a:xfrm>
              <a:off x="980725" y="4136025"/>
              <a:ext cx="157950" cy="147850"/>
            </a:xfrm>
            <a:custGeom>
              <a:rect b="b" l="l" r="r" t="t"/>
              <a:pathLst>
                <a:path extrusionOk="0" h="5914" w="6318">
                  <a:moveTo>
                    <a:pt x="403" y="0"/>
                  </a:moveTo>
                  <a:lnTo>
                    <a:pt x="0" y="269"/>
                  </a:lnTo>
                  <a:lnTo>
                    <a:pt x="3226" y="5914"/>
                  </a:lnTo>
                  <a:lnTo>
                    <a:pt x="6317" y="5914"/>
                  </a:lnTo>
                  <a:lnTo>
                    <a:pt x="403" y="0"/>
                  </a:lnTo>
                  <a:close/>
                </a:path>
              </a:pathLst>
            </a:custGeom>
            <a:solidFill>
              <a:srgbClr val="00E2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6" name="Google Shape;306;p4"/>
            <p:cNvSpPr/>
            <p:nvPr/>
          </p:nvSpPr>
          <p:spPr>
            <a:xfrm>
              <a:off x="849675" y="3907525"/>
              <a:ext cx="386425" cy="376350"/>
            </a:xfrm>
            <a:custGeom>
              <a:rect b="b" l="l" r="r" t="t"/>
              <a:pathLst>
                <a:path extrusionOk="0" h="15054" w="15457">
                  <a:moveTo>
                    <a:pt x="403" y="0"/>
                  </a:moveTo>
                  <a:lnTo>
                    <a:pt x="0" y="269"/>
                  </a:lnTo>
                  <a:lnTo>
                    <a:pt x="5242" y="9543"/>
                  </a:lnTo>
                  <a:lnTo>
                    <a:pt x="10887" y="15054"/>
                  </a:lnTo>
                  <a:lnTo>
                    <a:pt x="15457" y="15054"/>
                  </a:lnTo>
                  <a:lnTo>
                    <a:pt x="403" y="0"/>
                  </a:lnTo>
                  <a:close/>
                </a:path>
              </a:pathLst>
            </a:custGeom>
            <a:solidFill>
              <a:srgbClr val="01E0C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7" name="Google Shape;307;p4"/>
            <p:cNvSpPr/>
            <p:nvPr/>
          </p:nvSpPr>
          <p:spPr>
            <a:xfrm>
              <a:off x="715250" y="3675675"/>
              <a:ext cx="618300" cy="608200"/>
            </a:xfrm>
            <a:custGeom>
              <a:rect b="b" l="l" r="r" t="t"/>
              <a:pathLst>
                <a:path extrusionOk="0" h="24328" w="24732">
                  <a:moveTo>
                    <a:pt x="404" y="0"/>
                  </a:moveTo>
                  <a:lnTo>
                    <a:pt x="1" y="404"/>
                  </a:lnTo>
                  <a:lnTo>
                    <a:pt x="5377" y="9543"/>
                  </a:lnTo>
                  <a:lnTo>
                    <a:pt x="20162" y="24328"/>
                  </a:lnTo>
                  <a:lnTo>
                    <a:pt x="24732" y="24328"/>
                  </a:lnTo>
                  <a:lnTo>
                    <a:pt x="404" y="0"/>
                  </a:lnTo>
                  <a:close/>
                </a:path>
              </a:pathLst>
            </a:custGeom>
            <a:solidFill>
              <a:srgbClr val="02DFC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 name="Google Shape;308;p4"/>
            <p:cNvSpPr/>
            <p:nvPr/>
          </p:nvSpPr>
          <p:spPr>
            <a:xfrm>
              <a:off x="584200" y="3447175"/>
              <a:ext cx="846800" cy="836700"/>
            </a:xfrm>
            <a:custGeom>
              <a:rect b="b" l="l" r="r" t="t"/>
              <a:pathLst>
                <a:path extrusionOk="0" h="33468" w="33872">
                  <a:moveTo>
                    <a:pt x="404" y="1"/>
                  </a:moveTo>
                  <a:lnTo>
                    <a:pt x="1" y="270"/>
                  </a:lnTo>
                  <a:lnTo>
                    <a:pt x="5243" y="9544"/>
                  </a:lnTo>
                  <a:lnTo>
                    <a:pt x="29167" y="33468"/>
                  </a:lnTo>
                  <a:lnTo>
                    <a:pt x="33872" y="33468"/>
                  </a:lnTo>
                  <a:lnTo>
                    <a:pt x="404" y="1"/>
                  </a:lnTo>
                  <a:close/>
                </a:path>
              </a:pathLst>
            </a:custGeom>
            <a:solidFill>
              <a:srgbClr val="03DDC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 name="Google Shape;309;p4"/>
            <p:cNvSpPr/>
            <p:nvPr/>
          </p:nvSpPr>
          <p:spPr>
            <a:xfrm>
              <a:off x="449800" y="3218700"/>
              <a:ext cx="1078650" cy="1065175"/>
            </a:xfrm>
            <a:custGeom>
              <a:rect b="b" l="l" r="r" t="t"/>
              <a:pathLst>
                <a:path extrusionOk="0" h="42607" w="43146">
                  <a:moveTo>
                    <a:pt x="404" y="0"/>
                  </a:moveTo>
                  <a:lnTo>
                    <a:pt x="1" y="269"/>
                  </a:lnTo>
                  <a:lnTo>
                    <a:pt x="5377" y="9543"/>
                  </a:lnTo>
                  <a:lnTo>
                    <a:pt x="38441" y="42607"/>
                  </a:lnTo>
                  <a:lnTo>
                    <a:pt x="43145" y="42607"/>
                  </a:lnTo>
                  <a:lnTo>
                    <a:pt x="404" y="0"/>
                  </a:lnTo>
                  <a:close/>
                </a:path>
              </a:pathLst>
            </a:custGeom>
            <a:solidFill>
              <a:srgbClr val="04DBC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 name="Google Shape;310;p4"/>
            <p:cNvSpPr/>
            <p:nvPr/>
          </p:nvSpPr>
          <p:spPr>
            <a:xfrm>
              <a:off x="318750" y="2990200"/>
              <a:ext cx="1307150" cy="1293675"/>
            </a:xfrm>
            <a:custGeom>
              <a:rect b="b" l="l" r="r" t="t"/>
              <a:pathLst>
                <a:path extrusionOk="0" h="51747" w="52286">
                  <a:moveTo>
                    <a:pt x="404" y="1"/>
                  </a:moveTo>
                  <a:lnTo>
                    <a:pt x="1" y="269"/>
                  </a:lnTo>
                  <a:lnTo>
                    <a:pt x="5243" y="9409"/>
                  </a:lnTo>
                  <a:lnTo>
                    <a:pt x="47581" y="51747"/>
                  </a:lnTo>
                  <a:lnTo>
                    <a:pt x="52285" y="51747"/>
                  </a:lnTo>
                  <a:lnTo>
                    <a:pt x="39517" y="38978"/>
                  </a:lnTo>
                  <a:lnTo>
                    <a:pt x="37097" y="38978"/>
                  </a:lnTo>
                  <a:lnTo>
                    <a:pt x="33737" y="33333"/>
                  </a:lnTo>
                  <a:lnTo>
                    <a:pt x="404" y="1"/>
                  </a:lnTo>
                  <a:close/>
                </a:path>
              </a:pathLst>
            </a:custGeom>
            <a:solidFill>
              <a:srgbClr val="06D9C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 name="Google Shape;311;p4"/>
            <p:cNvSpPr/>
            <p:nvPr/>
          </p:nvSpPr>
          <p:spPr>
            <a:xfrm>
              <a:off x="1286500" y="3964650"/>
              <a:ext cx="436850" cy="319225"/>
            </a:xfrm>
            <a:custGeom>
              <a:rect b="b" l="l" r="r" t="t"/>
              <a:pathLst>
                <a:path extrusionOk="0" h="12769" w="17474">
                  <a:moveTo>
                    <a:pt x="0" y="0"/>
                  </a:moveTo>
                  <a:lnTo>
                    <a:pt x="12769" y="12769"/>
                  </a:lnTo>
                  <a:lnTo>
                    <a:pt x="17473" y="12769"/>
                  </a:lnTo>
                  <a:lnTo>
                    <a:pt x="4704" y="0"/>
                  </a:lnTo>
                  <a:close/>
                </a:path>
              </a:pathLst>
            </a:custGeom>
            <a:solidFill>
              <a:srgbClr val="07D8C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 name="Google Shape;312;p4"/>
            <p:cNvSpPr/>
            <p:nvPr/>
          </p:nvSpPr>
          <p:spPr>
            <a:xfrm>
              <a:off x="238125" y="2822200"/>
              <a:ext cx="924075" cy="1008075"/>
            </a:xfrm>
            <a:custGeom>
              <a:rect b="b" l="l" r="r" t="t"/>
              <a:pathLst>
                <a:path extrusionOk="0" h="40323" w="36963">
                  <a:moveTo>
                    <a:pt x="806" y="0"/>
                  </a:moveTo>
                  <a:lnTo>
                    <a:pt x="0" y="1479"/>
                  </a:lnTo>
                  <a:lnTo>
                    <a:pt x="3226" y="6989"/>
                  </a:lnTo>
                  <a:lnTo>
                    <a:pt x="36559" y="40322"/>
                  </a:lnTo>
                  <a:lnTo>
                    <a:pt x="36962" y="40053"/>
                  </a:lnTo>
                  <a:lnTo>
                    <a:pt x="31720" y="30779"/>
                  </a:lnTo>
                  <a:lnTo>
                    <a:pt x="806" y="0"/>
                  </a:lnTo>
                  <a:close/>
                </a:path>
              </a:pathLst>
            </a:custGeom>
            <a:solidFill>
              <a:srgbClr val="07D8C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 name="Google Shape;313;p4"/>
            <p:cNvSpPr/>
            <p:nvPr/>
          </p:nvSpPr>
          <p:spPr>
            <a:xfrm>
              <a:off x="1383925" y="3964650"/>
              <a:ext cx="433500" cy="319225"/>
            </a:xfrm>
            <a:custGeom>
              <a:rect b="b" l="l" r="r" t="t"/>
              <a:pathLst>
                <a:path extrusionOk="0" h="12769" w="17340">
                  <a:moveTo>
                    <a:pt x="1" y="0"/>
                  </a:moveTo>
                  <a:lnTo>
                    <a:pt x="12770" y="12769"/>
                  </a:lnTo>
                  <a:lnTo>
                    <a:pt x="17339" y="12769"/>
                  </a:lnTo>
                  <a:lnTo>
                    <a:pt x="4705" y="0"/>
                  </a:lnTo>
                  <a:close/>
                </a:path>
              </a:pathLst>
            </a:custGeom>
            <a:solidFill>
              <a:srgbClr val="08D6C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 name="Google Shape;314;p4"/>
            <p:cNvSpPr/>
            <p:nvPr/>
          </p:nvSpPr>
          <p:spPr>
            <a:xfrm>
              <a:off x="251550" y="2761700"/>
              <a:ext cx="779600" cy="840075"/>
            </a:xfrm>
            <a:custGeom>
              <a:rect b="b" l="l" r="r" t="t"/>
              <a:pathLst>
                <a:path extrusionOk="0" h="33603" w="31184">
                  <a:moveTo>
                    <a:pt x="1748" y="1"/>
                  </a:moveTo>
                  <a:lnTo>
                    <a:pt x="1" y="2823"/>
                  </a:lnTo>
                  <a:lnTo>
                    <a:pt x="30780" y="33603"/>
                  </a:lnTo>
                  <a:lnTo>
                    <a:pt x="31183" y="33199"/>
                  </a:lnTo>
                  <a:lnTo>
                    <a:pt x="25807" y="24060"/>
                  </a:lnTo>
                  <a:lnTo>
                    <a:pt x="1748" y="1"/>
                  </a:lnTo>
                  <a:close/>
                </a:path>
              </a:pathLst>
            </a:custGeom>
            <a:solidFill>
              <a:srgbClr val="08D6C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5" name="Google Shape;315;p4"/>
            <p:cNvSpPr/>
            <p:nvPr/>
          </p:nvSpPr>
          <p:spPr>
            <a:xfrm>
              <a:off x="288525" y="2697875"/>
              <a:ext cx="608200" cy="675400"/>
            </a:xfrm>
            <a:custGeom>
              <a:rect b="b" l="l" r="r" t="t"/>
              <a:pathLst>
                <a:path extrusionOk="0" h="27016" w="24328">
                  <a:moveTo>
                    <a:pt x="1613" y="0"/>
                  </a:moveTo>
                  <a:lnTo>
                    <a:pt x="0" y="2957"/>
                  </a:lnTo>
                  <a:lnTo>
                    <a:pt x="23925" y="27016"/>
                  </a:lnTo>
                  <a:lnTo>
                    <a:pt x="24328" y="26613"/>
                  </a:lnTo>
                  <a:lnTo>
                    <a:pt x="19086" y="17473"/>
                  </a:lnTo>
                  <a:lnTo>
                    <a:pt x="1613" y="0"/>
                  </a:lnTo>
                  <a:close/>
                </a:path>
              </a:pathLst>
            </a:custGeom>
            <a:solidFill>
              <a:srgbClr val="09D4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6" name="Google Shape;316;p4"/>
            <p:cNvSpPr/>
            <p:nvPr/>
          </p:nvSpPr>
          <p:spPr>
            <a:xfrm>
              <a:off x="1481375" y="3964650"/>
              <a:ext cx="433500" cy="319225"/>
            </a:xfrm>
            <a:custGeom>
              <a:rect b="b" l="l" r="r" t="t"/>
              <a:pathLst>
                <a:path extrusionOk="0" h="12769" w="17340">
                  <a:moveTo>
                    <a:pt x="1" y="0"/>
                  </a:moveTo>
                  <a:lnTo>
                    <a:pt x="12769" y="12769"/>
                  </a:lnTo>
                  <a:lnTo>
                    <a:pt x="17339" y="12769"/>
                  </a:lnTo>
                  <a:lnTo>
                    <a:pt x="4705" y="0"/>
                  </a:lnTo>
                  <a:close/>
                </a:path>
              </a:pathLst>
            </a:custGeom>
            <a:solidFill>
              <a:srgbClr val="09D4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7" name="Google Shape;317;p4"/>
            <p:cNvSpPr/>
            <p:nvPr/>
          </p:nvSpPr>
          <p:spPr>
            <a:xfrm>
              <a:off x="1578825" y="3964650"/>
              <a:ext cx="433500" cy="319225"/>
            </a:xfrm>
            <a:custGeom>
              <a:rect b="b" l="l" r="r" t="t"/>
              <a:pathLst>
                <a:path extrusionOk="0" h="12769" w="17340">
                  <a:moveTo>
                    <a:pt x="1" y="0"/>
                  </a:moveTo>
                  <a:lnTo>
                    <a:pt x="12769" y="12769"/>
                  </a:lnTo>
                  <a:lnTo>
                    <a:pt x="17339" y="12769"/>
                  </a:lnTo>
                  <a:lnTo>
                    <a:pt x="4570" y="0"/>
                  </a:lnTo>
                  <a:close/>
                </a:path>
              </a:pathLst>
            </a:custGeom>
            <a:solidFill>
              <a:srgbClr val="0AD3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 name="Google Shape;318;p4"/>
            <p:cNvSpPr/>
            <p:nvPr/>
          </p:nvSpPr>
          <p:spPr>
            <a:xfrm>
              <a:off x="322125" y="2637375"/>
              <a:ext cx="443550" cy="504050"/>
            </a:xfrm>
            <a:custGeom>
              <a:rect b="b" l="l" r="r" t="t"/>
              <a:pathLst>
                <a:path extrusionOk="0" h="20162" w="17742">
                  <a:moveTo>
                    <a:pt x="1747" y="1"/>
                  </a:moveTo>
                  <a:lnTo>
                    <a:pt x="0" y="2958"/>
                  </a:lnTo>
                  <a:lnTo>
                    <a:pt x="17339" y="20162"/>
                  </a:lnTo>
                  <a:lnTo>
                    <a:pt x="17742" y="19893"/>
                  </a:lnTo>
                  <a:lnTo>
                    <a:pt x="12366" y="10619"/>
                  </a:lnTo>
                  <a:lnTo>
                    <a:pt x="1747" y="1"/>
                  </a:lnTo>
                  <a:close/>
                </a:path>
              </a:pathLst>
            </a:custGeom>
            <a:solidFill>
              <a:srgbClr val="0AD3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 name="Google Shape;319;p4"/>
            <p:cNvSpPr/>
            <p:nvPr/>
          </p:nvSpPr>
          <p:spPr>
            <a:xfrm>
              <a:off x="359075" y="2576900"/>
              <a:ext cx="275575" cy="336050"/>
            </a:xfrm>
            <a:custGeom>
              <a:rect b="b" l="l" r="r" t="t"/>
              <a:pathLst>
                <a:path extrusionOk="0" h="13442" w="11023">
                  <a:moveTo>
                    <a:pt x="1614" y="1"/>
                  </a:moveTo>
                  <a:lnTo>
                    <a:pt x="1" y="2823"/>
                  </a:lnTo>
                  <a:lnTo>
                    <a:pt x="10484" y="13441"/>
                  </a:lnTo>
                  <a:lnTo>
                    <a:pt x="10888" y="13172"/>
                  </a:lnTo>
                  <a:lnTo>
                    <a:pt x="9812" y="11291"/>
                  </a:lnTo>
                  <a:lnTo>
                    <a:pt x="11022" y="9275"/>
                  </a:lnTo>
                  <a:lnTo>
                    <a:pt x="1614" y="1"/>
                  </a:lnTo>
                  <a:close/>
                </a:path>
              </a:pathLst>
            </a:custGeom>
            <a:solidFill>
              <a:srgbClr val="0BD1C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0" name="Google Shape;320;p4"/>
            <p:cNvSpPr/>
            <p:nvPr/>
          </p:nvSpPr>
          <p:spPr>
            <a:xfrm>
              <a:off x="1676275" y="3964650"/>
              <a:ext cx="433475" cy="319225"/>
            </a:xfrm>
            <a:custGeom>
              <a:rect b="b" l="l" r="r" t="t"/>
              <a:pathLst>
                <a:path extrusionOk="0" h="12769" w="17339">
                  <a:moveTo>
                    <a:pt x="0" y="0"/>
                  </a:moveTo>
                  <a:lnTo>
                    <a:pt x="12769" y="12769"/>
                  </a:lnTo>
                  <a:lnTo>
                    <a:pt x="17339" y="12769"/>
                  </a:lnTo>
                  <a:lnTo>
                    <a:pt x="4570" y="0"/>
                  </a:lnTo>
                  <a:close/>
                </a:path>
              </a:pathLst>
            </a:custGeom>
            <a:solidFill>
              <a:srgbClr val="0BD1C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 name="Google Shape;321;p4"/>
            <p:cNvSpPr/>
            <p:nvPr/>
          </p:nvSpPr>
          <p:spPr>
            <a:xfrm>
              <a:off x="392675" y="2513050"/>
              <a:ext cx="275575" cy="309175"/>
            </a:xfrm>
            <a:custGeom>
              <a:rect b="b" l="l" r="r" t="t"/>
              <a:pathLst>
                <a:path extrusionOk="0" h="12367" w="11023">
                  <a:moveTo>
                    <a:pt x="1748" y="1"/>
                  </a:moveTo>
                  <a:lnTo>
                    <a:pt x="1" y="2958"/>
                  </a:lnTo>
                  <a:lnTo>
                    <a:pt x="9409" y="12366"/>
                  </a:lnTo>
                  <a:lnTo>
                    <a:pt x="11022" y="9409"/>
                  </a:lnTo>
                  <a:lnTo>
                    <a:pt x="1748" y="1"/>
                  </a:lnTo>
                  <a:close/>
                </a:path>
              </a:pathLst>
            </a:custGeom>
            <a:solidFill>
              <a:srgbClr val="0CCFC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2" name="Google Shape;322;p4"/>
            <p:cNvSpPr/>
            <p:nvPr/>
          </p:nvSpPr>
          <p:spPr>
            <a:xfrm>
              <a:off x="1773725" y="3964650"/>
              <a:ext cx="433475" cy="319225"/>
            </a:xfrm>
            <a:custGeom>
              <a:rect b="b" l="l" r="r" t="t"/>
              <a:pathLst>
                <a:path extrusionOk="0" h="12769" w="17339">
                  <a:moveTo>
                    <a:pt x="0" y="0"/>
                  </a:moveTo>
                  <a:lnTo>
                    <a:pt x="12634" y="12769"/>
                  </a:lnTo>
                  <a:lnTo>
                    <a:pt x="17339" y="12769"/>
                  </a:lnTo>
                  <a:lnTo>
                    <a:pt x="4570" y="0"/>
                  </a:lnTo>
                  <a:close/>
                </a:path>
              </a:pathLst>
            </a:custGeom>
            <a:solidFill>
              <a:srgbClr val="0CCFC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3" name="Google Shape;323;p4"/>
            <p:cNvSpPr/>
            <p:nvPr/>
          </p:nvSpPr>
          <p:spPr>
            <a:xfrm>
              <a:off x="429650" y="2452575"/>
              <a:ext cx="275550" cy="305800"/>
            </a:xfrm>
            <a:custGeom>
              <a:rect b="b" l="l" r="r" t="t"/>
              <a:pathLst>
                <a:path extrusionOk="0" h="12232" w="11022">
                  <a:moveTo>
                    <a:pt x="1748" y="1"/>
                  </a:moveTo>
                  <a:lnTo>
                    <a:pt x="0" y="2957"/>
                  </a:lnTo>
                  <a:lnTo>
                    <a:pt x="9274" y="12232"/>
                  </a:lnTo>
                  <a:lnTo>
                    <a:pt x="11022" y="9275"/>
                  </a:lnTo>
                  <a:lnTo>
                    <a:pt x="1748" y="1"/>
                  </a:lnTo>
                  <a:close/>
                </a:path>
              </a:pathLst>
            </a:custGeom>
            <a:solidFill>
              <a:srgbClr val="0DCDC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4" name="Google Shape;324;p4"/>
            <p:cNvSpPr/>
            <p:nvPr/>
          </p:nvSpPr>
          <p:spPr>
            <a:xfrm>
              <a:off x="1871150" y="3964650"/>
              <a:ext cx="433500" cy="319225"/>
            </a:xfrm>
            <a:custGeom>
              <a:rect b="b" l="l" r="r" t="t"/>
              <a:pathLst>
                <a:path extrusionOk="0" h="12769" w="17340">
                  <a:moveTo>
                    <a:pt x="1" y="0"/>
                  </a:moveTo>
                  <a:lnTo>
                    <a:pt x="12635" y="12769"/>
                  </a:lnTo>
                  <a:lnTo>
                    <a:pt x="17340" y="12769"/>
                  </a:lnTo>
                  <a:lnTo>
                    <a:pt x="4571" y="0"/>
                  </a:lnTo>
                  <a:close/>
                </a:path>
              </a:pathLst>
            </a:custGeom>
            <a:solidFill>
              <a:srgbClr val="0DCDC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5" name="Google Shape;325;p4"/>
            <p:cNvSpPr/>
            <p:nvPr/>
          </p:nvSpPr>
          <p:spPr>
            <a:xfrm>
              <a:off x="1965250" y="3964650"/>
              <a:ext cx="436850" cy="319225"/>
            </a:xfrm>
            <a:custGeom>
              <a:rect b="b" l="l" r="r" t="t"/>
              <a:pathLst>
                <a:path extrusionOk="0" h="12769" w="17474">
                  <a:moveTo>
                    <a:pt x="0" y="0"/>
                  </a:moveTo>
                  <a:lnTo>
                    <a:pt x="12769" y="12769"/>
                  </a:lnTo>
                  <a:lnTo>
                    <a:pt x="17473" y="12769"/>
                  </a:lnTo>
                  <a:lnTo>
                    <a:pt x="4705" y="0"/>
                  </a:lnTo>
                  <a:close/>
                </a:path>
              </a:pathLst>
            </a:custGeom>
            <a:solidFill>
              <a:srgbClr val="0ECCC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 name="Google Shape;326;p4"/>
            <p:cNvSpPr/>
            <p:nvPr/>
          </p:nvSpPr>
          <p:spPr>
            <a:xfrm>
              <a:off x="466600" y="2392100"/>
              <a:ext cx="272200" cy="305800"/>
            </a:xfrm>
            <a:custGeom>
              <a:rect b="b" l="l" r="r" t="t"/>
              <a:pathLst>
                <a:path extrusionOk="0" h="12232" w="10888">
                  <a:moveTo>
                    <a:pt x="1614" y="0"/>
                  </a:moveTo>
                  <a:lnTo>
                    <a:pt x="1" y="2957"/>
                  </a:lnTo>
                  <a:lnTo>
                    <a:pt x="9275" y="12231"/>
                  </a:lnTo>
                  <a:lnTo>
                    <a:pt x="10888" y="9274"/>
                  </a:lnTo>
                  <a:lnTo>
                    <a:pt x="1614" y="0"/>
                  </a:lnTo>
                  <a:close/>
                </a:path>
              </a:pathLst>
            </a:custGeom>
            <a:solidFill>
              <a:srgbClr val="0ECCC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 name="Google Shape;327;p4"/>
            <p:cNvSpPr/>
            <p:nvPr/>
          </p:nvSpPr>
          <p:spPr>
            <a:xfrm>
              <a:off x="2062700" y="3964650"/>
              <a:ext cx="433475" cy="319225"/>
            </a:xfrm>
            <a:custGeom>
              <a:rect b="b" l="l" r="r" t="t"/>
              <a:pathLst>
                <a:path extrusionOk="0" h="12769" w="17339">
                  <a:moveTo>
                    <a:pt x="0" y="0"/>
                  </a:moveTo>
                  <a:lnTo>
                    <a:pt x="12769" y="12769"/>
                  </a:lnTo>
                  <a:lnTo>
                    <a:pt x="17339" y="12769"/>
                  </a:lnTo>
                  <a:lnTo>
                    <a:pt x="4704" y="0"/>
                  </a:lnTo>
                  <a:close/>
                </a:path>
              </a:pathLst>
            </a:custGeom>
            <a:solidFill>
              <a:srgbClr val="10CAC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8" name="Google Shape;328;p4"/>
            <p:cNvSpPr/>
            <p:nvPr/>
          </p:nvSpPr>
          <p:spPr>
            <a:xfrm>
              <a:off x="500200" y="2328250"/>
              <a:ext cx="275575" cy="309150"/>
            </a:xfrm>
            <a:custGeom>
              <a:rect b="b" l="l" r="r" t="t"/>
              <a:pathLst>
                <a:path extrusionOk="0" h="12366" w="11023">
                  <a:moveTo>
                    <a:pt x="1748" y="1"/>
                  </a:moveTo>
                  <a:lnTo>
                    <a:pt x="1" y="2957"/>
                  </a:lnTo>
                  <a:lnTo>
                    <a:pt x="9275" y="12366"/>
                  </a:lnTo>
                  <a:lnTo>
                    <a:pt x="11022" y="9409"/>
                  </a:lnTo>
                  <a:lnTo>
                    <a:pt x="1748" y="1"/>
                  </a:lnTo>
                  <a:close/>
                </a:path>
              </a:pathLst>
            </a:custGeom>
            <a:solidFill>
              <a:srgbClr val="10CAC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9" name="Google Shape;329;p4"/>
            <p:cNvSpPr/>
            <p:nvPr/>
          </p:nvSpPr>
          <p:spPr>
            <a:xfrm>
              <a:off x="537175" y="2267775"/>
              <a:ext cx="275550" cy="305800"/>
            </a:xfrm>
            <a:custGeom>
              <a:rect b="b" l="l" r="r" t="t"/>
              <a:pathLst>
                <a:path extrusionOk="0" h="12232" w="11022">
                  <a:moveTo>
                    <a:pt x="1613" y="0"/>
                  </a:moveTo>
                  <a:lnTo>
                    <a:pt x="0" y="2957"/>
                  </a:lnTo>
                  <a:lnTo>
                    <a:pt x="9274" y="12231"/>
                  </a:lnTo>
                  <a:lnTo>
                    <a:pt x="11022" y="9274"/>
                  </a:lnTo>
                  <a:lnTo>
                    <a:pt x="1613" y="0"/>
                  </a:lnTo>
                  <a:close/>
                </a:path>
              </a:pathLst>
            </a:custGeom>
            <a:solidFill>
              <a:srgbClr val="11C8D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0" name="Google Shape;330;p4"/>
            <p:cNvSpPr/>
            <p:nvPr/>
          </p:nvSpPr>
          <p:spPr>
            <a:xfrm>
              <a:off x="2160150" y="3964650"/>
              <a:ext cx="433475" cy="319225"/>
            </a:xfrm>
            <a:custGeom>
              <a:rect b="b" l="l" r="r" t="t"/>
              <a:pathLst>
                <a:path extrusionOk="0" h="12769" w="17339">
                  <a:moveTo>
                    <a:pt x="0" y="0"/>
                  </a:moveTo>
                  <a:lnTo>
                    <a:pt x="12769" y="12769"/>
                  </a:lnTo>
                  <a:lnTo>
                    <a:pt x="17339" y="12769"/>
                  </a:lnTo>
                  <a:lnTo>
                    <a:pt x="4704" y="0"/>
                  </a:lnTo>
                  <a:close/>
                </a:path>
              </a:pathLst>
            </a:custGeom>
            <a:solidFill>
              <a:srgbClr val="11C8D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1" name="Google Shape;331;p4"/>
            <p:cNvSpPr/>
            <p:nvPr/>
          </p:nvSpPr>
          <p:spPr>
            <a:xfrm>
              <a:off x="570775" y="2207275"/>
              <a:ext cx="275550" cy="305800"/>
            </a:xfrm>
            <a:custGeom>
              <a:rect b="b" l="l" r="r" t="t"/>
              <a:pathLst>
                <a:path extrusionOk="0" h="12232" w="11022">
                  <a:moveTo>
                    <a:pt x="1748" y="1"/>
                  </a:moveTo>
                  <a:lnTo>
                    <a:pt x="0" y="2958"/>
                  </a:lnTo>
                  <a:lnTo>
                    <a:pt x="9409" y="12232"/>
                  </a:lnTo>
                  <a:lnTo>
                    <a:pt x="11022" y="9275"/>
                  </a:lnTo>
                  <a:lnTo>
                    <a:pt x="1748" y="1"/>
                  </a:lnTo>
                  <a:close/>
                </a:path>
              </a:pathLst>
            </a:custGeom>
            <a:solidFill>
              <a:srgbClr val="12C7D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2" name="Google Shape;332;p4"/>
            <p:cNvSpPr/>
            <p:nvPr/>
          </p:nvSpPr>
          <p:spPr>
            <a:xfrm>
              <a:off x="2257575" y="3964650"/>
              <a:ext cx="433500" cy="319225"/>
            </a:xfrm>
            <a:custGeom>
              <a:rect b="b" l="l" r="r" t="t"/>
              <a:pathLst>
                <a:path extrusionOk="0" h="12769" w="17340">
                  <a:moveTo>
                    <a:pt x="1" y="0"/>
                  </a:moveTo>
                  <a:lnTo>
                    <a:pt x="12770" y="12769"/>
                  </a:lnTo>
                  <a:lnTo>
                    <a:pt x="17339" y="12769"/>
                  </a:lnTo>
                  <a:lnTo>
                    <a:pt x="4705" y="0"/>
                  </a:lnTo>
                  <a:close/>
                </a:path>
              </a:pathLst>
            </a:custGeom>
            <a:solidFill>
              <a:srgbClr val="12C7D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3" name="Google Shape;333;p4"/>
            <p:cNvSpPr/>
            <p:nvPr/>
          </p:nvSpPr>
          <p:spPr>
            <a:xfrm>
              <a:off x="2355025" y="3964650"/>
              <a:ext cx="383100" cy="319225"/>
            </a:xfrm>
            <a:custGeom>
              <a:rect b="b" l="l" r="r" t="t"/>
              <a:pathLst>
                <a:path extrusionOk="0" h="12769" w="15324">
                  <a:moveTo>
                    <a:pt x="1" y="0"/>
                  </a:moveTo>
                  <a:lnTo>
                    <a:pt x="12769" y="12769"/>
                  </a:lnTo>
                  <a:lnTo>
                    <a:pt x="14248" y="12769"/>
                  </a:lnTo>
                  <a:lnTo>
                    <a:pt x="15323" y="10753"/>
                  </a:lnTo>
                  <a:lnTo>
                    <a:pt x="4570" y="0"/>
                  </a:lnTo>
                  <a:close/>
                </a:path>
              </a:pathLst>
            </a:custGeom>
            <a:solidFill>
              <a:srgbClr val="13C5D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4" name="Google Shape;334;p4"/>
            <p:cNvSpPr/>
            <p:nvPr/>
          </p:nvSpPr>
          <p:spPr>
            <a:xfrm>
              <a:off x="607725" y="2146800"/>
              <a:ext cx="275575" cy="305800"/>
            </a:xfrm>
            <a:custGeom>
              <a:rect b="b" l="l" r="r" t="t"/>
              <a:pathLst>
                <a:path extrusionOk="0" h="12232" w="11023">
                  <a:moveTo>
                    <a:pt x="1614" y="1"/>
                  </a:moveTo>
                  <a:lnTo>
                    <a:pt x="1" y="2823"/>
                  </a:lnTo>
                  <a:lnTo>
                    <a:pt x="9275" y="12232"/>
                  </a:lnTo>
                  <a:lnTo>
                    <a:pt x="11022" y="9275"/>
                  </a:lnTo>
                  <a:lnTo>
                    <a:pt x="1614" y="1"/>
                  </a:lnTo>
                  <a:close/>
                </a:path>
              </a:pathLst>
            </a:custGeom>
            <a:solidFill>
              <a:srgbClr val="13C5D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5" name="Google Shape;335;p4"/>
            <p:cNvSpPr/>
            <p:nvPr/>
          </p:nvSpPr>
          <p:spPr>
            <a:xfrm>
              <a:off x="2452475" y="3941125"/>
              <a:ext cx="322600" cy="305800"/>
            </a:xfrm>
            <a:custGeom>
              <a:rect b="b" l="l" r="r" t="t"/>
              <a:pathLst>
                <a:path extrusionOk="0" h="12232" w="12904">
                  <a:moveTo>
                    <a:pt x="3495" y="1"/>
                  </a:moveTo>
                  <a:lnTo>
                    <a:pt x="2957" y="941"/>
                  </a:lnTo>
                  <a:lnTo>
                    <a:pt x="0" y="941"/>
                  </a:lnTo>
                  <a:lnTo>
                    <a:pt x="11156" y="12232"/>
                  </a:lnTo>
                  <a:lnTo>
                    <a:pt x="12904" y="9275"/>
                  </a:lnTo>
                  <a:lnTo>
                    <a:pt x="3495" y="1"/>
                  </a:lnTo>
                  <a:close/>
                </a:path>
              </a:pathLst>
            </a:custGeom>
            <a:solidFill>
              <a:srgbClr val="14C3D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 name="Google Shape;336;p4"/>
            <p:cNvSpPr/>
            <p:nvPr/>
          </p:nvSpPr>
          <p:spPr>
            <a:xfrm>
              <a:off x="641325" y="2082950"/>
              <a:ext cx="275575" cy="305800"/>
            </a:xfrm>
            <a:custGeom>
              <a:rect b="b" l="l" r="r" t="t"/>
              <a:pathLst>
                <a:path extrusionOk="0" h="12232" w="11023">
                  <a:moveTo>
                    <a:pt x="1748" y="1"/>
                  </a:moveTo>
                  <a:lnTo>
                    <a:pt x="1" y="2958"/>
                  </a:lnTo>
                  <a:lnTo>
                    <a:pt x="9409" y="12232"/>
                  </a:lnTo>
                  <a:lnTo>
                    <a:pt x="11022" y="9409"/>
                  </a:lnTo>
                  <a:lnTo>
                    <a:pt x="1748" y="1"/>
                  </a:lnTo>
                  <a:close/>
                </a:path>
              </a:pathLst>
            </a:custGeom>
            <a:solidFill>
              <a:srgbClr val="14C3D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 name="Google Shape;337;p4"/>
            <p:cNvSpPr/>
            <p:nvPr/>
          </p:nvSpPr>
          <p:spPr>
            <a:xfrm>
              <a:off x="678300" y="2022475"/>
              <a:ext cx="275550" cy="305800"/>
            </a:xfrm>
            <a:custGeom>
              <a:rect b="b" l="l" r="r" t="t"/>
              <a:pathLst>
                <a:path extrusionOk="0" h="12232" w="11022">
                  <a:moveTo>
                    <a:pt x="1748" y="1"/>
                  </a:moveTo>
                  <a:lnTo>
                    <a:pt x="0" y="2957"/>
                  </a:lnTo>
                  <a:lnTo>
                    <a:pt x="9274" y="12232"/>
                  </a:lnTo>
                  <a:lnTo>
                    <a:pt x="11022" y="9275"/>
                  </a:lnTo>
                  <a:lnTo>
                    <a:pt x="1748" y="1"/>
                  </a:lnTo>
                  <a:close/>
                </a:path>
              </a:pathLst>
            </a:custGeom>
            <a:solidFill>
              <a:srgbClr val="15C1D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 name="Google Shape;338;p4"/>
            <p:cNvSpPr/>
            <p:nvPr/>
          </p:nvSpPr>
          <p:spPr>
            <a:xfrm>
              <a:off x="2533125" y="3877275"/>
              <a:ext cx="275550" cy="309175"/>
            </a:xfrm>
            <a:custGeom>
              <a:rect b="b" l="l" r="r" t="t"/>
              <a:pathLst>
                <a:path extrusionOk="0" h="12367" w="11022">
                  <a:moveTo>
                    <a:pt x="1748" y="1"/>
                  </a:moveTo>
                  <a:lnTo>
                    <a:pt x="0" y="2958"/>
                  </a:lnTo>
                  <a:lnTo>
                    <a:pt x="9409" y="12366"/>
                  </a:lnTo>
                  <a:lnTo>
                    <a:pt x="11022" y="9409"/>
                  </a:lnTo>
                  <a:lnTo>
                    <a:pt x="1748" y="1"/>
                  </a:lnTo>
                  <a:close/>
                </a:path>
              </a:pathLst>
            </a:custGeom>
            <a:solidFill>
              <a:srgbClr val="15C1D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9" name="Google Shape;339;p4"/>
            <p:cNvSpPr/>
            <p:nvPr/>
          </p:nvSpPr>
          <p:spPr>
            <a:xfrm>
              <a:off x="2570075" y="3816800"/>
              <a:ext cx="275575" cy="305800"/>
            </a:xfrm>
            <a:custGeom>
              <a:rect b="b" l="l" r="r" t="t"/>
              <a:pathLst>
                <a:path extrusionOk="0" h="12232" w="11023">
                  <a:moveTo>
                    <a:pt x="1614" y="1"/>
                  </a:moveTo>
                  <a:lnTo>
                    <a:pt x="1" y="2957"/>
                  </a:lnTo>
                  <a:lnTo>
                    <a:pt x="9275" y="12232"/>
                  </a:lnTo>
                  <a:lnTo>
                    <a:pt x="11022" y="9275"/>
                  </a:lnTo>
                  <a:lnTo>
                    <a:pt x="1614" y="1"/>
                  </a:lnTo>
                  <a:close/>
                </a:path>
              </a:pathLst>
            </a:custGeom>
            <a:solidFill>
              <a:srgbClr val="16C0D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 name="Google Shape;340;p4"/>
            <p:cNvSpPr/>
            <p:nvPr/>
          </p:nvSpPr>
          <p:spPr>
            <a:xfrm>
              <a:off x="711900" y="1962000"/>
              <a:ext cx="275550" cy="305800"/>
            </a:xfrm>
            <a:custGeom>
              <a:rect b="b" l="l" r="r" t="t"/>
              <a:pathLst>
                <a:path extrusionOk="0" h="12232" w="11022">
                  <a:moveTo>
                    <a:pt x="1748" y="0"/>
                  </a:moveTo>
                  <a:lnTo>
                    <a:pt x="0" y="2957"/>
                  </a:lnTo>
                  <a:lnTo>
                    <a:pt x="9409" y="12231"/>
                  </a:lnTo>
                  <a:lnTo>
                    <a:pt x="11022" y="9274"/>
                  </a:lnTo>
                  <a:lnTo>
                    <a:pt x="1748" y="0"/>
                  </a:lnTo>
                  <a:close/>
                </a:path>
              </a:pathLst>
            </a:custGeom>
            <a:solidFill>
              <a:srgbClr val="16C0D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 name="Google Shape;341;p4"/>
            <p:cNvSpPr/>
            <p:nvPr/>
          </p:nvSpPr>
          <p:spPr>
            <a:xfrm>
              <a:off x="2603675" y="3756325"/>
              <a:ext cx="275575" cy="305800"/>
            </a:xfrm>
            <a:custGeom>
              <a:rect b="b" l="l" r="r" t="t"/>
              <a:pathLst>
                <a:path extrusionOk="0" h="12232" w="11023">
                  <a:moveTo>
                    <a:pt x="1748" y="0"/>
                  </a:moveTo>
                  <a:lnTo>
                    <a:pt x="1" y="2957"/>
                  </a:lnTo>
                  <a:lnTo>
                    <a:pt x="9409" y="12231"/>
                  </a:lnTo>
                  <a:lnTo>
                    <a:pt x="11022" y="9274"/>
                  </a:lnTo>
                  <a:lnTo>
                    <a:pt x="1748" y="0"/>
                  </a:lnTo>
                  <a:close/>
                </a:path>
              </a:pathLst>
            </a:custGeom>
            <a:solidFill>
              <a:srgbClr val="17BED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 name="Google Shape;342;p4"/>
            <p:cNvSpPr/>
            <p:nvPr/>
          </p:nvSpPr>
          <p:spPr>
            <a:xfrm>
              <a:off x="748850" y="1898150"/>
              <a:ext cx="275575" cy="309150"/>
            </a:xfrm>
            <a:custGeom>
              <a:rect b="b" l="l" r="r" t="t"/>
              <a:pathLst>
                <a:path extrusionOk="0" h="12366" w="11023">
                  <a:moveTo>
                    <a:pt x="1748" y="0"/>
                  </a:moveTo>
                  <a:lnTo>
                    <a:pt x="1" y="2957"/>
                  </a:lnTo>
                  <a:lnTo>
                    <a:pt x="9275" y="12366"/>
                  </a:lnTo>
                  <a:lnTo>
                    <a:pt x="11022" y="9409"/>
                  </a:lnTo>
                  <a:lnTo>
                    <a:pt x="1748" y="0"/>
                  </a:lnTo>
                  <a:close/>
                </a:path>
              </a:pathLst>
            </a:custGeom>
            <a:solidFill>
              <a:srgbClr val="17BED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 name="Google Shape;343;p4"/>
            <p:cNvSpPr/>
            <p:nvPr/>
          </p:nvSpPr>
          <p:spPr>
            <a:xfrm>
              <a:off x="2640650" y="3692475"/>
              <a:ext cx="275550" cy="309150"/>
            </a:xfrm>
            <a:custGeom>
              <a:rect b="b" l="l" r="r" t="t"/>
              <a:pathLst>
                <a:path extrusionOk="0" h="12366" w="11022">
                  <a:moveTo>
                    <a:pt x="1748" y="0"/>
                  </a:moveTo>
                  <a:lnTo>
                    <a:pt x="0" y="2957"/>
                  </a:lnTo>
                  <a:lnTo>
                    <a:pt x="9274" y="12366"/>
                  </a:lnTo>
                  <a:lnTo>
                    <a:pt x="11022" y="9409"/>
                  </a:lnTo>
                  <a:lnTo>
                    <a:pt x="1748" y="0"/>
                  </a:lnTo>
                  <a:close/>
                </a:path>
              </a:pathLst>
            </a:custGeom>
            <a:solidFill>
              <a:srgbClr val="18BCD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 name="Google Shape;344;p4"/>
            <p:cNvSpPr/>
            <p:nvPr/>
          </p:nvSpPr>
          <p:spPr>
            <a:xfrm>
              <a:off x="785825" y="1837675"/>
              <a:ext cx="275550" cy="305800"/>
            </a:xfrm>
            <a:custGeom>
              <a:rect b="b" l="l" r="r" t="t"/>
              <a:pathLst>
                <a:path extrusionOk="0" h="12232" w="11022">
                  <a:moveTo>
                    <a:pt x="1613" y="0"/>
                  </a:moveTo>
                  <a:lnTo>
                    <a:pt x="0" y="2957"/>
                  </a:lnTo>
                  <a:lnTo>
                    <a:pt x="9275" y="12231"/>
                  </a:lnTo>
                  <a:lnTo>
                    <a:pt x="11022" y="9274"/>
                  </a:lnTo>
                  <a:lnTo>
                    <a:pt x="1613" y="0"/>
                  </a:lnTo>
                  <a:close/>
                </a:path>
              </a:pathLst>
            </a:custGeom>
            <a:solidFill>
              <a:srgbClr val="18BCD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 name="Google Shape;345;p4"/>
            <p:cNvSpPr/>
            <p:nvPr/>
          </p:nvSpPr>
          <p:spPr>
            <a:xfrm>
              <a:off x="2677600" y="3632000"/>
              <a:ext cx="275575" cy="305800"/>
            </a:xfrm>
            <a:custGeom>
              <a:rect b="b" l="l" r="r" t="t"/>
              <a:pathLst>
                <a:path extrusionOk="0" h="12232" w="11023">
                  <a:moveTo>
                    <a:pt x="1614" y="0"/>
                  </a:moveTo>
                  <a:lnTo>
                    <a:pt x="1" y="2957"/>
                  </a:lnTo>
                  <a:lnTo>
                    <a:pt x="9275" y="12231"/>
                  </a:lnTo>
                  <a:lnTo>
                    <a:pt x="11022" y="9274"/>
                  </a:lnTo>
                  <a:lnTo>
                    <a:pt x="1614" y="0"/>
                  </a:lnTo>
                  <a:close/>
                </a:path>
              </a:pathLst>
            </a:custGeom>
            <a:solidFill>
              <a:srgbClr val="19BB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 name="Google Shape;346;p4"/>
            <p:cNvSpPr/>
            <p:nvPr/>
          </p:nvSpPr>
          <p:spPr>
            <a:xfrm>
              <a:off x="819425" y="1777175"/>
              <a:ext cx="275550" cy="305800"/>
            </a:xfrm>
            <a:custGeom>
              <a:rect b="b" l="l" r="r" t="t"/>
              <a:pathLst>
                <a:path extrusionOk="0" h="12232" w="11022">
                  <a:moveTo>
                    <a:pt x="1748" y="1"/>
                  </a:moveTo>
                  <a:lnTo>
                    <a:pt x="0" y="2958"/>
                  </a:lnTo>
                  <a:lnTo>
                    <a:pt x="9275" y="12232"/>
                  </a:lnTo>
                  <a:lnTo>
                    <a:pt x="11022" y="9275"/>
                  </a:lnTo>
                  <a:lnTo>
                    <a:pt x="1748" y="1"/>
                  </a:lnTo>
                  <a:close/>
                </a:path>
              </a:pathLst>
            </a:custGeom>
            <a:solidFill>
              <a:srgbClr val="19BB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7" name="Google Shape;347;p4"/>
            <p:cNvSpPr/>
            <p:nvPr/>
          </p:nvSpPr>
          <p:spPr>
            <a:xfrm>
              <a:off x="2711200" y="3571500"/>
              <a:ext cx="275575" cy="305800"/>
            </a:xfrm>
            <a:custGeom>
              <a:rect b="b" l="l" r="r" t="t"/>
              <a:pathLst>
                <a:path extrusionOk="0" h="12232" w="11023">
                  <a:moveTo>
                    <a:pt x="1748" y="1"/>
                  </a:moveTo>
                  <a:lnTo>
                    <a:pt x="1" y="2958"/>
                  </a:lnTo>
                  <a:lnTo>
                    <a:pt x="9275" y="12232"/>
                  </a:lnTo>
                  <a:lnTo>
                    <a:pt x="11022" y="9275"/>
                  </a:lnTo>
                  <a:lnTo>
                    <a:pt x="1748" y="1"/>
                  </a:lnTo>
                  <a:close/>
                </a:path>
              </a:pathLst>
            </a:custGeom>
            <a:solidFill>
              <a:srgbClr val="1BB9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8" name="Google Shape;348;p4"/>
            <p:cNvSpPr/>
            <p:nvPr/>
          </p:nvSpPr>
          <p:spPr>
            <a:xfrm>
              <a:off x="856375" y="1713350"/>
              <a:ext cx="275575" cy="309150"/>
            </a:xfrm>
            <a:custGeom>
              <a:rect b="b" l="l" r="r" t="t"/>
              <a:pathLst>
                <a:path extrusionOk="0" h="12366" w="11023">
                  <a:moveTo>
                    <a:pt x="1614" y="0"/>
                  </a:moveTo>
                  <a:lnTo>
                    <a:pt x="1" y="2957"/>
                  </a:lnTo>
                  <a:lnTo>
                    <a:pt x="9275" y="12366"/>
                  </a:lnTo>
                  <a:lnTo>
                    <a:pt x="11022" y="9409"/>
                  </a:lnTo>
                  <a:lnTo>
                    <a:pt x="1614" y="0"/>
                  </a:lnTo>
                  <a:close/>
                </a:path>
              </a:pathLst>
            </a:custGeom>
            <a:solidFill>
              <a:srgbClr val="1BB9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9" name="Google Shape;349;p4"/>
            <p:cNvSpPr/>
            <p:nvPr/>
          </p:nvSpPr>
          <p:spPr>
            <a:xfrm>
              <a:off x="890000" y="1652850"/>
              <a:ext cx="275550" cy="305800"/>
            </a:xfrm>
            <a:custGeom>
              <a:rect b="b" l="l" r="r" t="t"/>
              <a:pathLst>
                <a:path extrusionOk="0" h="12232" w="11022">
                  <a:moveTo>
                    <a:pt x="1747" y="1"/>
                  </a:moveTo>
                  <a:lnTo>
                    <a:pt x="0" y="2958"/>
                  </a:lnTo>
                  <a:lnTo>
                    <a:pt x="9409" y="12232"/>
                  </a:lnTo>
                  <a:lnTo>
                    <a:pt x="11021" y="9275"/>
                  </a:lnTo>
                  <a:lnTo>
                    <a:pt x="1747" y="1"/>
                  </a:lnTo>
                  <a:close/>
                </a:path>
              </a:pathLst>
            </a:custGeom>
            <a:solidFill>
              <a:srgbClr val="1CB7D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0" name="Google Shape;350;p4"/>
            <p:cNvSpPr/>
            <p:nvPr/>
          </p:nvSpPr>
          <p:spPr>
            <a:xfrm>
              <a:off x="2748175" y="3511025"/>
              <a:ext cx="275550" cy="305800"/>
            </a:xfrm>
            <a:custGeom>
              <a:rect b="b" l="l" r="r" t="t"/>
              <a:pathLst>
                <a:path extrusionOk="0" h="12232" w="11022">
                  <a:moveTo>
                    <a:pt x="1613" y="1"/>
                  </a:moveTo>
                  <a:lnTo>
                    <a:pt x="0" y="2823"/>
                  </a:lnTo>
                  <a:lnTo>
                    <a:pt x="9274" y="12232"/>
                  </a:lnTo>
                  <a:lnTo>
                    <a:pt x="11022" y="9275"/>
                  </a:lnTo>
                  <a:lnTo>
                    <a:pt x="1613" y="1"/>
                  </a:lnTo>
                  <a:close/>
                </a:path>
              </a:pathLst>
            </a:custGeom>
            <a:solidFill>
              <a:srgbClr val="1CB7D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1" name="Google Shape;351;p4"/>
            <p:cNvSpPr/>
            <p:nvPr/>
          </p:nvSpPr>
          <p:spPr>
            <a:xfrm>
              <a:off x="2781775" y="3447175"/>
              <a:ext cx="275550" cy="305800"/>
            </a:xfrm>
            <a:custGeom>
              <a:rect b="b" l="l" r="r" t="t"/>
              <a:pathLst>
                <a:path extrusionOk="0" h="12232" w="11022">
                  <a:moveTo>
                    <a:pt x="1748" y="1"/>
                  </a:moveTo>
                  <a:lnTo>
                    <a:pt x="0" y="2958"/>
                  </a:lnTo>
                  <a:lnTo>
                    <a:pt x="9409" y="12232"/>
                  </a:lnTo>
                  <a:lnTo>
                    <a:pt x="11022" y="9409"/>
                  </a:lnTo>
                  <a:lnTo>
                    <a:pt x="1748" y="1"/>
                  </a:lnTo>
                  <a:close/>
                </a:path>
              </a:pathLst>
            </a:custGeom>
            <a:solidFill>
              <a:srgbClr val="1DB5D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2" name="Google Shape;352;p4"/>
            <p:cNvSpPr/>
            <p:nvPr/>
          </p:nvSpPr>
          <p:spPr>
            <a:xfrm>
              <a:off x="926950" y="1592375"/>
              <a:ext cx="275550" cy="305800"/>
            </a:xfrm>
            <a:custGeom>
              <a:rect b="b" l="l" r="r" t="t"/>
              <a:pathLst>
                <a:path extrusionOk="0" h="12232" w="11022">
                  <a:moveTo>
                    <a:pt x="1613" y="1"/>
                  </a:moveTo>
                  <a:lnTo>
                    <a:pt x="1" y="2957"/>
                  </a:lnTo>
                  <a:lnTo>
                    <a:pt x="9275" y="12231"/>
                  </a:lnTo>
                  <a:lnTo>
                    <a:pt x="11022" y="9275"/>
                  </a:lnTo>
                  <a:lnTo>
                    <a:pt x="1613" y="1"/>
                  </a:lnTo>
                  <a:close/>
                </a:path>
              </a:pathLst>
            </a:custGeom>
            <a:solidFill>
              <a:srgbClr val="1DB5D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3" name="Google Shape;353;p4"/>
            <p:cNvSpPr/>
            <p:nvPr/>
          </p:nvSpPr>
          <p:spPr>
            <a:xfrm>
              <a:off x="960550" y="1531900"/>
              <a:ext cx="275550" cy="305800"/>
            </a:xfrm>
            <a:custGeom>
              <a:rect b="b" l="l" r="r" t="t"/>
              <a:pathLst>
                <a:path extrusionOk="0" h="12232" w="11022">
                  <a:moveTo>
                    <a:pt x="1748" y="0"/>
                  </a:moveTo>
                  <a:lnTo>
                    <a:pt x="1" y="2823"/>
                  </a:lnTo>
                  <a:lnTo>
                    <a:pt x="9409" y="12231"/>
                  </a:lnTo>
                  <a:lnTo>
                    <a:pt x="11022" y="9274"/>
                  </a:lnTo>
                  <a:lnTo>
                    <a:pt x="1748" y="0"/>
                  </a:lnTo>
                  <a:close/>
                </a:path>
              </a:pathLst>
            </a:custGeom>
            <a:solidFill>
              <a:srgbClr val="1EB4D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4" name="Google Shape;354;p4"/>
            <p:cNvSpPr/>
            <p:nvPr/>
          </p:nvSpPr>
          <p:spPr>
            <a:xfrm>
              <a:off x="2818725" y="3386700"/>
              <a:ext cx="275575" cy="305800"/>
            </a:xfrm>
            <a:custGeom>
              <a:rect b="b" l="l" r="r" t="t"/>
              <a:pathLst>
                <a:path extrusionOk="0" h="12232" w="11023">
                  <a:moveTo>
                    <a:pt x="1614" y="1"/>
                  </a:moveTo>
                  <a:lnTo>
                    <a:pt x="1" y="2957"/>
                  </a:lnTo>
                  <a:lnTo>
                    <a:pt x="9275" y="12231"/>
                  </a:lnTo>
                  <a:lnTo>
                    <a:pt x="11022" y="9275"/>
                  </a:lnTo>
                  <a:lnTo>
                    <a:pt x="1614" y="1"/>
                  </a:lnTo>
                  <a:close/>
                </a:path>
              </a:pathLst>
            </a:custGeom>
            <a:solidFill>
              <a:srgbClr val="1EB4D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 name="Google Shape;355;p4"/>
            <p:cNvSpPr/>
            <p:nvPr/>
          </p:nvSpPr>
          <p:spPr>
            <a:xfrm>
              <a:off x="997525" y="1468050"/>
              <a:ext cx="322600" cy="305800"/>
            </a:xfrm>
            <a:custGeom>
              <a:rect b="b" l="l" r="r" t="t"/>
              <a:pathLst>
                <a:path extrusionOk="0" h="12232" w="12904">
                  <a:moveTo>
                    <a:pt x="1747" y="0"/>
                  </a:moveTo>
                  <a:lnTo>
                    <a:pt x="0" y="2957"/>
                  </a:lnTo>
                  <a:lnTo>
                    <a:pt x="9274" y="12231"/>
                  </a:lnTo>
                  <a:lnTo>
                    <a:pt x="9946" y="11291"/>
                  </a:lnTo>
                  <a:lnTo>
                    <a:pt x="12903" y="11291"/>
                  </a:lnTo>
                  <a:lnTo>
                    <a:pt x="1747" y="0"/>
                  </a:lnTo>
                  <a:close/>
                </a:path>
              </a:pathLst>
            </a:custGeom>
            <a:solidFill>
              <a:srgbClr val="1FB2D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6" name="Google Shape;356;p4"/>
            <p:cNvSpPr/>
            <p:nvPr/>
          </p:nvSpPr>
          <p:spPr>
            <a:xfrm>
              <a:off x="2852325" y="3326225"/>
              <a:ext cx="275575" cy="305800"/>
            </a:xfrm>
            <a:custGeom>
              <a:rect b="b" l="l" r="r" t="t"/>
              <a:pathLst>
                <a:path extrusionOk="0" h="12232" w="11023">
                  <a:moveTo>
                    <a:pt x="1748" y="0"/>
                  </a:moveTo>
                  <a:lnTo>
                    <a:pt x="1" y="2957"/>
                  </a:lnTo>
                  <a:lnTo>
                    <a:pt x="9409" y="12231"/>
                  </a:lnTo>
                  <a:lnTo>
                    <a:pt x="11022" y="9274"/>
                  </a:lnTo>
                  <a:lnTo>
                    <a:pt x="1748" y="0"/>
                  </a:lnTo>
                  <a:close/>
                </a:path>
              </a:pathLst>
            </a:custGeom>
            <a:solidFill>
              <a:srgbClr val="1FB2D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7" name="Google Shape;357;p4"/>
            <p:cNvSpPr/>
            <p:nvPr/>
          </p:nvSpPr>
          <p:spPr>
            <a:xfrm>
              <a:off x="1034475" y="1431100"/>
              <a:ext cx="383075" cy="319225"/>
            </a:xfrm>
            <a:custGeom>
              <a:rect b="b" l="l" r="r" t="t"/>
              <a:pathLst>
                <a:path extrusionOk="0" h="12769" w="15323">
                  <a:moveTo>
                    <a:pt x="1076" y="0"/>
                  </a:moveTo>
                  <a:lnTo>
                    <a:pt x="1" y="2016"/>
                  </a:lnTo>
                  <a:lnTo>
                    <a:pt x="10619" y="12769"/>
                  </a:lnTo>
                  <a:lnTo>
                    <a:pt x="15323" y="12769"/>
                  </a:lnTo>
                  <a:lnTo>
                    <a:pt x="2554" y="0"/>
                  </a:lnTo>
                  <a:close/>
                </a:path>
              </a:pathLst>
            </a:custGeom>
            <a:solidFill>
              <a:srgbClr val="20B0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8" name="Google Shape;358;p4"/>
            <p:cNvSpPr/>
            <p:nvPr/>
          </p:nvSpPr>
          <p:spPr>
            <a:xfrm>
              <a:off x="2889300" y="3262375"/>
              <a:ext cx="275550" cy="309150"/>
            </a:xfrm>
            <a:custGeom>
              <a:rect b="b" l="l" r="r" t="t"/>
              <a:pathLst>
                <a:path extrusionOk="0" h="12366" w="11022">
                  <a:moveTo>
                    <a:pt x="1748" y="0"/>
                  </a:moveTo>
                  <a:lnTo>
                    <a:pt x="0" y="2957"/>
                  </a:lnTo>
                  <a:lnTo>
                    <a:pt x="9274" y="12366"/>
                  </a:lnTo>
                  <a:lnTo>
                    <a:pt x="11022" y="9409"/>
                  </a:lnTo>
                  <a:lnTo>
                    <a:pt x="1748" y="0"/>
                  </a:lnTo>
                  <a:close/>
                </a:path>
              </a:pathLst>
            </a:custGeom>
            <a:solidFill>
              <a:srgbClr val="20B0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9" name="Google Shape;359;p4"/>
            <p:cNvSpPr/>
            <p:nvPr/>
          </p:nvSpPr>
          <p:spPr>
            <a:xfrm>
              <a:off x="1078150" y="1431100"/>
              <a:ext cx="436850" cy="319225"/>
            </a:xfrm>
            <a:custGeom>
              <a:rect b="b" l="l" r="r" t="t"/>
              <a:pathLst>
                <a:path extrusionOk="0" h="12769" w="17474">
                  <a:moveTo>
                    <a:pt x="1" y="0"/>
                  </a:moveTo>
                  <a:lnTo>
                    <a:pt x="12770" y="12769"/>
                  </a:lnTo>
                  <a:lnTo>
                    <a:pt x="17474" y="12769"/>
                  </a:lnTo>
                  <a:lnTo>
                    <a:pt x="4705" y="0"/>
                  </a:lnTo>
                  <a:close/>
                </a:path>
              </a:pathLst>
            </a:custGeom>
            <a:solidFill>
              <a:srgbClr val="21AE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0" name="Google Shape;360;p4"/>
            <p:cNvSpPr/>
            <p:nvPr/>
          </p:nvSpPr>
          <p:spPr>
            <a:xfrm>
              <a:off x="2926250" y="3201900"/>
              <a:ext cx="272200" cy="305800"/>
            </a:xfrm>
            <a:custGeom>
              <a:rect b="b" l="l" r="r" t="t"/>
              <a:pathLst>
                <a:path extrusionOk="0" h="12232" w="10888">
                  <a:moveTo>
                    <a:pt x="1614" y="0"/>
                  </a:moveTo>
                  <a:lnTo>
                    <a:pt x="1" y="2957"/>
                  </a:lnTo>
                  <a:lnTo>
                    <a:pt x="9275" y="12231"/>
                  </a:lnTo>
                  <a:lnTo>
                    <a:pt x="10888" y="9274"/>
                  </a:lnTo>
                  <a:lnTo>
                    <a:pt x="1614" y="0"/>
                  </a:lnTo>
                  <a:close/>
                </a:path>
              </a:pathLst>
            </a:custGeom>
            <a:solidFill>
              <a:srgbClr val="21AE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1" name="Google Shape;361;p4"/>
            <p:cNvSpPr/>
            <p:nvPr/>
          </p:nvSpPr>
          <p:spPr>
            <a:xfrm>
              <a:off x="1175600" y="1431100"/>
              <a:ext cx="436850" cy="319225"/>
            </a:xfrm>
            <a:custGeom>
              <a:rect b="b" l="l" r="r" t="t"/>
              <a:pathLst>
                <a:path extrusionOk="0" h="12769" w="17474">
                  <a:moveTo>
                    <a:pt x="1" y="0"/>
                  </a:moveTo>
                  <a:lnTo>
                    <a:pt x="12769" y="12769"/>
                  </a:lnTo>
                  <a:lnTo>
                    <a:pt x="17474" y="12769"/>
                  </a:lnTo>
                  <a:lnTo>
                    <a:pt x="4705" y="0"/>
                  </a:lnTo>
                  <a:close/>
                </a:path>
              </a:pathLst>
            </a:custGeom>
            <a:solidFill>
              <a:srgbClr val="22AD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2" name="Google Shape;362;p4"/>
            <p:cNvSpPr/>
            <p:nvPr/>
          </p:nvSpPr>
          <p:spPr>
            <a:xfrm>
              <a:off x="2959850" y="3141400"/>
              <a:ext cx="275575" cy="305800"/>
            </a:xfrm>
            <a:custGeom>
              <a:rect b="b" l="l" r="r" t="t"/>
              <a:pathLst>
                <a:path extrusionOk="0" h="12232" w="11023">
                  <a:moveTo>
                    <a:pt x="1748" y="1"/>
                  </a:moveTo>
                  <a:lnTo>
                    <a:pt x="1" y="2958"/>
                  </a:lnTo>
                  <a:lnTo>
                    <a:pt x="9275" y="12232"/>
                  </a:lnTo>
                  <a:lnTo>
                    <a:pt x="11022" y="9275"/>
                  </a:lnTo>
                  <a:lnTo>
                    <a:pt x="1748" y="1"/>
                  </a:lnTo>
                  <a:close/>
                </a:path>
              </a:pathLst>
            </a:custGeom>
            <a:solidFill>
              <a:srgbClr val="22AD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3" name="Google Shape;363;p4"/>
            <p:cNvSpPr/>
            <p:nvPr/>
          </p:nvSpPr>
          <p:spPr>
            <a:xfrm>
              <a:off x="2996825" y="3077575"/>
              <a:ext cx="275550" cy="309150"/>
            </a:xfrm>
            <a:custGeom>
              <a:rect b="b" l="l" r="r" t="t"/>
              <a:pathLst>
                <a:path extrusionOk="0" h="12366" w="11022">
                  <a:moveTo>
                    <a:pt x="1613" y="0"/>
                  </a:moveTo>
                  <a:lnTo>
                    <a:pt x="0" y="2957"/>
                  </a:lnTo>
                  <a:lnTo>
                    <a:pt x="9275" y="12366"/>
                  </a:lnTo>
                  <a:lnTo>
                    <a:pt x="11022" y="9409"/>
                  </a:lnTo>
                  <a:lnTo>
                    <a:pt x="1613" y="0"/>
                  </a:lnTo>
                  <a:close/>
                </a:path>
              </a:pathLst>
            </a:custGeom>
            <a:solidFill>
              <a:srgbClr val="23ABD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4" name="Google Shape;364;p4"/>
            <p:cNvSpPr/>
            <p:nvPr/>
          </p:nvSpPr>
          <p:spPr>
            <a:xfrm>
              <a:off x="1273050" y="1431100"/>
              <a:ext cx="433500" cy="319225"/>
            </a:xfrm>
            <a:custGeom>
              <a:rect b="b" l="l" r="r" t="t"/>
              <a:pathLst>
                <a:path extrusionOk="0" h="12769" w="17340">
                  <a:moveTo>
                    <a:pt x="0" y="0"/>
                  </a:moveTo>
                  <a:lnTo>
                    <a:pt x="12769" y="12769"/>
                  </a:lnTo>
                  <a:lnTo>
                    <a:pt x="17339" y="12769"/>
                  </a:lnTo>
                  <a:lnTo>
                    <a:pt x="4705" y="0"/>
                  </a:lnTo>
                  <a:close/>
                </a:path>
              </a:pathLst>
            </a:custGeom>
            <a:solidFill>
              <a:srgbClr val="23ABD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5" name="Google Shape;365;p4"/>
            <p:cNvSpPr/>
            <p:nvPr/>
          </p:nvSpPr>
          <p:spPr>
            <a:xfrm>
              <a:off x="1370500" y="1431100"/>
              <a:ext cx="433475" cy="319225"/>
            </a:xfrm>
            <a:custGeom>
              <a:rect b="b" l="l" r="r" t="t"/>
              <a:pathLst>
                <a:path extrusionOk="0" h="12769" w="17339">
                  <a:moveTo>
                    <a:pt x="0" y="0"/>
                  </a:moveTo>
                  <a:lnTo>
                    <a:pt x="12769" y="12769"/>
                  </a:lnTo>
                  <a:lnTo>
                    <a:pt x="17339" y="12769"/>
                  </a:lnTo>
                  <a:lnTo>
                    <a:pt x="4705" y="0"/>
                  </a:lnTo>
                  <a:close/>
                </a:path>
              </a:pathLst>
            </a:custGeom>
            <a:solidFill>
              <a:srgbClr val="25A9D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6" name="Google Shape;366;p4"/>
            <p:cNvSpPr/>
            <p:nvPr/>
          </p:nvSpPr>
          <p:spPr>
            <a:xfrm>
              <a:off x="3030425" y="3017075"/>
              <a:ext cx="275550" cy="305800"/>
            </a:xfrm>
            <a:custGeom>
              <a:rect b="b" l="l" r="r" t="t"/>
              <a:pathLst>
                <a:path extrusionOk="0" h="12232" w="11022">
                  <a:moveTo>
                    <a:pt x="1748" y="1"/>
                  </a:moveTo>
                  <a:lnTo>
                    <a:pt x="1" y="2958"/>
                  </a:lnTo>
                  <a:lnTo>
                    <a:pt x="9409" y="12232"/>
                  </a:lnTo>
                  <a:lnTo>
                    <a:pt x="11022" y="9275"/>
                  </a:lnTo>
                  <a:lnTo>
                    <a:pt x="1748" y="1"/>
                  </a:lnTo>
                  <a:close/>
                </a:path>
              </a:pathLst>
            </a:custGeom>
            <a:solidFill>
              <a:srgbClr val="25A9D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7" name="Google Shape;367;p4"/>
            <p:cNvSpPr/>
            <p:nvPr/>
          </p:nvSpPr>
          <p:spPr>
            <a:xfrm>
              <a:off x="1467950" y="1431100"/>
              <a:ext cx="433475" cy="319225"/>
            </a:xfrm>
            <a:custGeom>
              <a:rect b="b" l="l" r="r" t="t"/>
              <a:pathLst>
                <a:path extrusionOk="0" h="12769" w="17339">
                  <a:moveTo>
                    <a:pt x="0" y="0"/>
                  </a:moveTo>
                  <a:lnTo>
                    <a:pt x="12769" y="12769"/>
                  </a:lnTo>
                  <a:lnTo>
                    <a:pt x="17339" y="12769"/>
                  </a:lnTo>
                  <a:lnTo>
                    <a:pt x="4570" y="0"/>
                  </a:lnTo>
                  <a:close/>
                </a:path>
              </a:pathLst>
            </a:custGeom>
            <a:solidFill>
              <a:srgbClr val="26A8D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8" name="Google Shape;368;p4"/>
            <p:cNvSpPr/>
            <p:nvPr/>
          </p:nvSpPr>
          <p:spPr>
            <a:xfrm>
              <a:off x="3067375" y="2956600"/>
              <a:ext cx="275575" cy="305800"/>
            </a:xfrm>
            <a:custGeom>
              <a:rect b="b" l="l" r="r" t="t"/>
              <a:pathLst>
                <a:path extrusionOk="0" h="12232" w="11023">
                  <a:moveTo>
                    <a:pt x="1614" y="0"/>
                  </a:moveTo>
                  <a:lnTo>
                    <a:pt x="1" y="2957"/>
                  </a:lnTo>
                  <a:lnTo>
                    <a:pt x="9275" y="12231"/>
                  </a:lnTo>
                  <a:lnTo>
                    <a:pt x="11022" y="9275"/>
                  </a:lnTo>
                  <a:lnTo>
                    <a:pt x="1614" y="0"/>
                  </a:lnTo>
                  <a:close/>
                </a:path>
              </a:pathLst>
            </a:custGeom>
            <a:solidFill>
              <a:srgbClr val="26A8D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9" name="Google Shape;369;p4"/>
            <p:cNvSpPr/>
            <p:nvPr/>
          </p:nvSpPr>
          <p:spPr>
            <a:xfrm>
              <a:off x="1565375" y="1431100"/>
              <a:ext cx="433500" cy="319225"/>
            </a:xfrm>
            <a:custGeom>
              <a:rect b="b" l="l" r="r" t="t"/>
              <a:pathLst>
                <a:path extrusionOk="0" h="12769" w="17340">
                  <a:moveTo>
                    <a:pt x="1" y="0"/>
                  </a:moveTo>
                  <a:lnTo>
                    <a:pt x="12635" y="12769"/>
                  </a:lnTo>
                  <a:lnTo>
                    <a:pt x="17339" y="12769"/>
                  </a:lnTo>
                  <a:lnTo>
                    <a:pt x="4571" y="0"/>
                  </a:lnTo>
                  <a:close/>
                </a:path>
              </a:pathLst>
            </a:custGeom>
            <a:solidFill>
              <a:srgbClr val="27A6D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0" name="Google Shape;370;p4"/>
            <p:cNvSpPr/>
            <p:nvPr/>
          </p:nvSpPr>
          <p:spPr>
            <a:xfrm>
              <a:off x="3101000" y="2896125"/>
              <a:ext cx="275550" cy="305800"/>
            </a:xfrm>
            <a:custGeom>
              <a:rect b="b" l="l" r="r" t="t"/>
              <a:pathLst>
                <a:path extrusionOk="0" h="12232" w="11022">
                  <a:moveTo>
                    <a:pt x="1747" y="0"/>
                  </a:moveTo>
                  <a:lnTo>
                    <a:pt x="0" y="2823"/>
                  </a:lnTo>
                  <a:lnTo>
                    <a:pt x="9409" y="12231"/>
                  </a:lnTo>
                  <a:lnTo>
                    <a:pt x="11021" y="9274"/>
                  </a:lnTo>
                  <a:lnTo>
                    <a:pt x="1747" y="0"/>
                  </a:lnTo>
                  <a:close/>
                </a:path>
              </a:pathLst>
            </a:custGeom>
            <a:solidFill>
              <a:srgbClr val="27A6D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 name="Google Shape;371;p4"/>
            <p:cNvSpPr/>
            <p:nvPr/>
          </p:nvSpPr>
          <p:spPr>
            <a:xfrm>
              <a:off x="3137950" y="2802025"/>
              <a:ext cx="275550" cy="336050"/>
            </a:xfrm>
            <a:custGeom>
              <a:rect b="b" l="l" r="r" t="t"/>
              <a:pathLst>
                <a:path extrusionOk="0" h="13442" w="11022">
                  <a:moveTo>
                    <a:pt x="404" y="1"/>
                  </a:moveTo>
                  <a:lnTo>
                    <a:pt x="1" y="404"/>
                  </a:lnTo>
                  <a:lnTo>
                    <a:pt x="1076" y="2286"/>
                  </a:lnTo>
                  <a:lnTo>
                    <a:pt x="1" y="4167"/>
                  </a:lnTo>
                  <a:lnTo>
                    <a:pt x="9275" y="13441"/>
                  </a:lnTo>
                  <a:lnTo>
                    <a:pt x="11022" y="10619"/>
                  </a:lnTo>
                  <a:lnTo>
                    <a:pt x="404" y="1"/>
                  </a:lnTo>
                  <a:close/>
                </a:path>
              </a:pathLst>
            </a:custGeom>
            <a:solidFill>
              <a:srgbClr val="28A4D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2" name="Google Shape;372;p4"/>
            <p:cNvSpPr/>
            <p:nvPr/>
          </p:nvSpPr>
          <p:spPr>
            <a:xfrm>
              <a:off x="1662825" y="1431100"/>
              <a:ext cx="433500" cy="319225"/>
            </a:xfrm>
            <a:custGeom>
              <a:rect b="b" l="l" r="r" t="t"/>
              <a:pathLst>
                <a:path extrusionOk="0" h="12769" w="17340">
                  <a:moveTo>
                    <a:pt x="1" y="0"/>
                  </a:moveTo>
                  <a:lnTo>
                    <a:pt x="12635" y="12769"/>
                  </a:lnTo>
                  <a:lnTo>
                    <a:pt x="17339" y="12769"/>
                  </a:lnTo>
                  <a:lnTo>
                    <a:pt x="4571" y="0"/>
                  </a:lnTo>
                  <a:close/>
                </a:path>
              </a:pathLst>
            </a:custGeom>
            <a:solidFill>
              <a:srgbClr val="28A4D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3" name="Google Shape;373;p4"/>
            <p:cNvSpPr/>
            <p:nvPr/>
          </p:nvSpPr>
          <p:spPr>
            <a:xfrm>
              <a:off x="3006900" y="2573550"/>
              <a:ext cx="440200" cy="504050"/>
            </a:xfrm>
            <a:custGeom>
              <a:rect b="b" l="l" r="r" t="t"/>
              <a:pathLst>
                <a:path extrusionOk="0" h="20162" w="17608">
                  <a:moveTo>
                    <a:pt x="404" y="0"/>
                  </a:moveTo>
                  <a:lnTo>
                    <a:pt x="1" y="269"/>
                  </a:lnTo>
                  <a:lnTo>
                    <a:pt x="5243" y="9543"/>
                  </a:lnTo>
                  <a:lnTo>
                    <a:pt x="15995" y="20161"/>
                  </a:lnTo>
                  <a:lnTo>
                    <a:pt x="17608" y="17204"/>
                  </a:lnTo>
                  <a:lnTo>
                    <a:pt x="404" y="0"/>
                  </a:lnTo>
                  <a:close/>
                </a:path>
              </a:pathLst>
            </a:custGeom>
            <a:solidFill>
              <a:srgbClr val="29A2D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4" name="Google Shape;374;p4"/>
            <p:cNvSpPr/>
            <p:nvPr/>
          </p:nvSpPr>
          <p:spPr>
            <a:xfrm>
              <a:off x="1760275" y="1431100"/>
              <a:ext cx="433500" cy="319225"/>
            </a:xfrm>
            <a:custGeom>
              <a:rect b="b" l="l" r="r" t="t"/>
              <a:pathLst>
                <a:path extrusionOk="0" h="12769" w="17340">
                  <a:moveTo>
                    <a:pt x="1" y="0"/>
                  </a:moveTo>
                  <a:lnTo>
                    <a:pt x="12635" y="12769"/>
                  </a:lnTo>
                  <a:lnTo>
                    <a:pt x="17339" y="12769"/>
                  </a:lnTo>
                  <a:lnTo>
                    <a:pt x="4570" y="0"/>
                  </a:lnTo>
                  <a:close/>
                </a:path>
              </a:pathLst>
            </a:custGeom>
            <a:solidFill>
              <a:srgbClr val="29A2D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5" name="Google Shape;375;p4"/>
            <p:cNvSpPr/>
            <p:nvPr/>
          </p:nvSpPr>
          <p:spPr>
            <a:xfrm>
              <a:off x="1854350" y="1431100"/>
              <a:ext cx="436850" cy="319225"/>
            </a:xfrm>
            <a:custGeom>
              <a:rect b="b" l="l" r="r" t="t"/>
              <a:pathLst>
                <a:path extrusionOk="0" h="12769" w="17474">
                  <a:moveTo>
                    <a:pt x="1" y="0"/>
                  </a:moveTo>
                  <a:lnTo>
                    <a:pt x="12770" y="12769"/>
                  </a:lnTo>
                  <a:lnTo>
                    <a:pt x="17474" y="12769"/>
                  </a:lnTo>
                  <a:lnTo>
                    <a:pt x="4705" y="0"/>
                  </a:lnTo>
                  <a:close/>
                </a:path>
              </a:pathLst>
            </a:custGeom>
            <a:solidFill>
              <a:srgbClr val="2AA1D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6" name="Google Shape;376;p4"/>
            <p:cNvSpPr/>
            <p:nvPr/>
          </p:nvSpPr>
          <p:spPr>
            <a:xfrm>
              <a:off x="2872500" y="2345050"/>
              <a:ext cx="611575" cy="672050"/>
            </a:xfrm>
            <a:custGeom>
              <a:rect b="b" l="l" r="r" t="t"/>
              <a:pathLst>
                <a:path extrusionOk="0" h="26882" w="24463">
                  <a:moveTo>
                    <a:pt x="538" y="1"/>
                  </a:moveTo>
                  <a:lnTo>
                    <a:pt x="0" y="269"/>
                  </a:lnTo>
                  <a:lnTo>
                    <a:pt x="5377" y="9409"/>
                  </a:lnTo>
                  <a:lnTo>
                    <a:pt x="22715" y="26882"/>
                  </a:lnTo>
                  <a:lnTo>
                    <a:pt x="24462" y="23925"/>
                  </a:lnTo>
                  <a:lnTo>
                    <a:pt x="538" y="1"/>
                  </a:lnTo>
                  <a:close/>
                </a:path>
              </a:pathLst>
            </a:custGeom>
            <a:solidFill>
              <a:srgbClr val="2AA1D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7" name="Google Shape;377;p4"/>
            <p:cNvSpPr/>
            <p:nvPr/>
          </p:nvSpPr>
          <p:spPr>
            <a:xfrm>
              <a:off x="2741450" y="2113200"/>
              <a:ext cx="779575" cy="843425"/>
            </a:xfrm>
            <a:custGeom>
              <a:rect b="b" l="l" r="r" t="t"/>
              <a:pathLst>
                <a:path extrusionOk="0" h="33737" w="31183">
                  <a:moveTo>
                    <a:pt x="404" y="0"/>
                  </a:moveTo>
                  <a:lnTo>
                    <a:pt x="0" y="404"/>
                  </a:lnTo>
                  <a:lnTo>
                    <a:pt x="5242" y="9543"/>
                  </a:lnTo>
                  <a:lnTo>
                    <a:pt x="29436" y="33736"/>
                  </a:lnTo>
                  <a:lnTo>
                    <a:pt x="31183" y="30780"/>
                  </a:lnTo>
                  <a:lnTo>
                    <a:pt x="404" y="0"/>
                  </a:lnTo>
                  <a:close/>
                </a:path>
              </a:pathLst>
            </a:custGeom>
            <a:solidFill>
              <a:srgbClr val="2B9FD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8" name="Google Shape;378;p4"/>
            <p:cNvSpPr/>
            <p:nvPr/>
          </p:nvSpPr>
          <p:spPr>
            <a:xfrm>
              <a:off x="1951800" y="1431100"/>
              <a:ext cx="433500" cy="319225"/>
            </a:xfrm>
            <a:custGeom>
              <a:rect b="b" l="l" r="r" t="t"/>
              <a:pathLst>
                <a:path extrusionOk="0" h="12769" w="17340">
                  <a:moveTo>
                    <a:pt x="1" y="0"/>
                  </a:moveTo>
                  <a:lnTo>
                    <a:pt x="12769" y="12769"/>
                  </a:lnTo>
                  <a:lnTo>
                    <a:pt x="17339" y="12769"/>
                  </a:lnTo>
                  <a:lnTo>
                    <a:pt x="4705" y="0"/>
                  </a:lnTo>
                  <a:close/>
                </a:path>
              </a:pathLst>
            </a:custGeom>
            <a:solidFill>
              <a:srgbClr val="2B9FD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9" name="Google Shape;379;p4"/>
            <p:cNvSpPr/>
            <p:nvPr/>
          </p:nvSpPr>
          <p:spPr>
            <a:xfrm>
              <a:off x="2049250" y="1431100"/>
              <a:ext cx="433500" cy="319225"/>
            </a:xfrm>
            <a:custGeom>
              <a:rect b="b" l="l" r="r" t="t"/>
              <a:pathLst>
                <a:path extrusionOk="0" h="12769" w="17340">
                  <a:moveTo>
                    <a:pt x="1" y="0"/>
                  </a:moveTo>
                  <a:lnTo>
                    <a:pt x="12769" y="12769"/>
                  </a:lnTo>
                  <a:lnTo>
                    <a:pt x="17339" y="12769"/>
                  </a:lnTo>
                  <a:lnTo>
                    <a:pt x="4705" y="0"/>
                  </a:lnTo>
                  <a:close/>
                </a:path>
              </a:pathLst>
            </a:custGeom>
            <a:solidFill>
              <a:srgbClr val="2C9DD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0" name="Google Shape;380;p4"/>
            <p:cNvSpPr/>
            <p:nvPr/>
          </p:nvSpPr>
          <p:spPr>
            <a:xfrm>
              <a:off x="2610400" y="1884700"/>
              <a:ext cx="924075" cy="1008075"/>
            </a:xfrm>
            <a:custGeom>
              <a:rect b="b" l="l" r="r" t="t"/>
              <a:pathLst>
                <a:path extrusionOk="0" h="40323" w="36963">
                  <a:moveTo>
                    <a:pt x="404" y="1"/>
                  </a:moveTo>
                  <a:lnTo>
                    <a:pt x="1" y="270"/>
                  </a:lnTo>
                  <a:lnTo>
                    <a:pt x="5242" y="9544"/>
                  </a:lnTo>
                  <a:lnTo>
                    <a:pt x="36022" y="40323"/>
                  </a:lnTo>
                  <a:lnTo>
                    <a:pt x="36963" y="38979"/>
                  </a:lnTo>
                  <a:lnTo>
                    <a:pt x="33737" y="33334"/>
                  </a:lnTo>
                  <a:lnTo>
                    <a:pt x="404" y="1"/>
                  </a:lnTo>
                  <a:close/>
                </a:path>
              </a:pathLst>
            </a:custGeom>
            <a:solidFill>
              <a:srgbClr val="2C9DD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1" name="Google Shape;381;p4"/>
            <p:cNvSpPr/>
            <p:nvPr/>
          </p:nvSpPr>
          <p:spPr>
            <a:xfrm>
              <a:off x="2146700" y="1431100"/>
              <a:ext cx="1307125" cy="1297025"/>
            </a:xfrm>
            <a:custGeom>
              <a:rect b="b" l="l" r="r" t="t"/>
              <a:pathLst>
                <a:path extrusionOk="0" h="51881" w="52285">
                  <a:moveTo>
                    <a:pt x="0" y="0"/>
                  </a:moveTo>
                  <a:lnTo>
                    <a:pt x="12769" y="12769"/>
                  </a:lnTo>
                  <a:lnTo>
                    <a:pt x="15188" y="12769"/>
                  </a:lnTo>
                  <a:lnTo>
                    <a:pt x="18549" y="18548"/>
                  </a:lnTo>
                  <a:lnTo>
                    <a:pt x="51882" y="51881"/>
                  </a:lnTo>
                  <a:lnTo>
                    <a:pt x="52285" y="51478"/>
                  </a:lnTo>
                  <a:lnTo>
                    <a:pt x="46909" y="42338"/>
                  </a:lnTo>
                  <a:lnTo>
                    <a:pt x="4570" y="0"/>
                  </a:lnTo>
                  <a:close/>
                </a:path>
              </a:pathLst>
            </a:custGeom>
            <a:solidFill>
              <a:srgbClr val="2D9CD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2" name="Google Shape;382;p4"/>
            <p:cNvSpPr/>
            <p:nvPr/>
          </p:nvSpPr>
          <p:spPr>
            <a:xfrm>
              <a:off x="2244150" y="1431100"/>
              <a:ext cx="1075275" cy="1065175"/>
            </a:xfrm>
            <a:custGeom>
              <a:rect b="b" l="l" r="r" t="t"/>
              <a:pathLst>
                <a:path extrusionOk="0" h="42607" w="43011">
                  <a:moveTo>
                    <a:pt x="0" y="0"/>
                  </a:moveTo>
                  <a:lnTo>
                    <a:pt x="42607" y="42607"/>
                  </a:lnTo>
                  <a:lnTo>
                    <a:pt x="43011" y="42338"/>
                  </a:lnTo>
                  <a:lnTo>
                    <a:pt x="37769" y="33064"/>
                  </a:lnTo>
                  <a:lnTo>
                    <a:pt x="4570" y="0"/>
                  </a:lnTo>
                  <a:close/>
                </a:path>
              </a:pathLst>
            </a:custGeom>
            <a:solidFill>
              <a:srgbClr val="2F9A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3" name="Google Shape;383;p4"/>
            <p:cNvSpPr/>
            <p:nvPr/>
          </p:nvSpPr>
          <p:spPr>
            <a:xfrm>
              <a:off x="2341575" y="1431100"/>
              <a:ext cx="846800" cy="836700"/>
            </a:xfrm>
            <a:custGeom>
              <a:rect b="b" l="l" r="r" t="t"/>
              <a:pathLst>
                <a:path extrusionOk="0" h="33468" w="33872">
                  <a:moveTo>
                    <a:pt x="1" y="0"/>
                  </a:moveTo>
                  <a:lnTo>
                    <a:pt x="33468" y="33467"/>
                  </a:lnTo>
                  <a:lnTo>
                    <a:pt x="33872" y="33198"/>
                  </a:lnTo>
                  <a:lnTo>
                    <a:pt x="28495" y="23924"/>
                  </a:lnTo>
                  <a:lnTo>
                    <a:pt x="4571" y="0"/>
                  </a:lnTo>
                  <a:close/>
                </a:path>
              </a:pathLst>
            </a:custGeom>
            <a:solidFill>
              <a:srgbClr val="3098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4" name="Google Shape;384;p4"/>
            <p:cNvSpPr/>
            <p:nvPr/>
          </p:nvSpPr>
          <p:spPr>
            <a:xfrm>
              <a:off x="2439025" y="1431100"/>
              <a:ext cx="618300" cy="608200"/>
            </a:xfrm>
            <a:custGeom>
              <a:rect b="b" l="l" r="r" t="t"/>
              <a:pathLst>
                <a:path extrusionOk="0" h="24328" w="24732">
                  <a:moveTo>
                    <a:pt x="1" y="0"/>
                  </a:moveTo>
                  <a:lnTo>
                    <a:pt x="24194" y="24328"/>
                  </a:lnTo>
                  <a:lnTo>
                    <a:pt x="24732" y="23924"/>
                  </a:lnTo>
                  <a:lnTo>
                    <a:pt x="19355" y="14785"/>
                  </a:lnTo>
                  <a:lnTo>
                    <a:pt x="4571" y="0"/>
                  </a:lnTo>
                  <a:close/>
                </a:path>
              </a:pathLst>
            </a:custGeom>
            <a:solidFill>
              <a:srgbClr val="3196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5" name="Google Shape;385;p4"/>
            <p:cNvSpPr/>
            <p:nvPr/>
          </p:nvSpPr>
          <p:spPr>
            <a:xfrm>
              <a:off x="2533125" y="1431100"/>
              <a:ext cx="389800" cy="376350"/>
            </a:xfrm>
            <a:custGeom>
              <a:rect b="b" l="l" r="r" t="t"/>
              <a:pathLst>
                <a:path extrusionOk="0" h="15054" w="15592">
                  <a:moveTo>
                    <a:pt x="0" y="0"/>
                  </a:moveTo>
                  <a:lnTo>
                    <a:pt x="15188" y="15054"/>
                  </a:lnTo>
                  <a:lnTo>
                    <a:pt x="15591" y="14785"/>
                  </a:lnTo>
                  <a:lnTo>
                    <a:pt x="10350" y="5645"/>
                  </a:lnTo>
                  <a:lnTo>
                    <a:pt x="4704" y="0"/>
                  </a:lnTo>
                  <a:close/>
                </a:path>
              </a:pathLst>
            </a:custGeom>
            <a:solidFill>
              <a:srgbClr val="3295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6" name="Google Shape;386;p4"/>
            <p:cNvSpPr/>
            <p:nvPr/>
          </p:nvSpPr>
          <p:spPr>
            <a:xfrm>
              <a:off x="2630575" y="1431100"/>
              <a:ext cx="161300" cy="147850"/>
            </a:xfrm>
            <a:custGeom>
              <a:rect b="b" l="l" r="r" t="t"/>
              <a:pathLst>
                <a:path extrusionOk="0" h="5914" w="6452">
                  <a:moveTo>
                    <a:pt x="0" y="0"/>
                  </a:moveTo>
                  <a:lnTo>
                    <a:pt x="6048" y="5914"/>
                  </a:lnTo>
                  <a:lnTo>
                    <a:pt x="6452" y="5645"/>
                  </a:lnTo>
                  <a:lnTo>
                    <a:pt x="3226" y="0"/>
                  </a:lnTo>
                  <a:close/>
                </a:path>
              </a:pathLst>
            </a:custGeom>
            <a:solidFill>
              <a:srgbClr val="3393E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87" name="Google Shape;387;p4"/>
          <p:cNvSpPr/>
          <p:nvPr/>
        </p:nvSpPr>
        <p:spPr>
          <a:xfrm flipH="1" rot="10800000">
            <a:off x="8763568" y="4485979"/>
            <a:ext cx="543000" cy="470400"/>
          </a:xfrm>
          <a:prstGeom prst="hexagon">
            <a:avLst>
              <a:gd fmla="val 28678" name="adj"/>
              <a:gd fmla="val 115470" name="vf"/>
            </a:avLst>
          </a:prstGeom>
          <a:noFill/>
          <a:ln cap="flat" cmpd="sng" w="9525">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8" name="Google Shape;388;p4"/>
          <p:cNvSpPr/>
          <p:nvPr/>
        </p:nvSpPr>
        <p:spPr>
          <a:xfrm flipH="1" rot="10800000">
            <a:off x="8523810" y="4741100"/>
            <a:ext cx="284100" cy="245700"/>
          </a:xfrm>
          <a:prstGeom prst="hexagon">
            <a:avLst>
              <a:gd fmla="val 28678" name="adj"/>
              <a:gd fmla="val 115470" name="vf"/>
            </a:avLst>
          </a:prstGeom>
          <a:solidFill>
            <a:srgbClr val="3292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9" name="Google Shape;389;p4"/>
          <p:cNvSpPr/>
          <p:nvPr/>
        </p:nvSpPr>
        <p:spPr>
          <a:xfrm flipH="1" rot="10800000">
            <a:off x="8322785" y="3628023"/>
            <a:ext cx="543000" cy="470100"/>
          </a:xfrm>
          <a:prstGeom prst="hexagon">
            <a:avLst>
              <a:gd fmla="val 28678" name="adj"/>
              <a:gd fmla="val 115470" name="vf"/>
            </a:avLst>
          </a:prstGeom>
          <a:solidFill>
            <a:srgbClr val="18476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0" name="Google Shape;390;p4"/>
          <p:cNvSpPr/>
          <p:nvPr/>
        </p:nvSpPr>
        <p:spPr>
          <a:xfrm flipH="1" rot="10800000">
            <a:off x="8763569" y="4009882"/>
            <a:ext cx="237600" cy="205800"/>
          </a:xfrm>
          <a:prstGeom prst="hexagon">
            <a:avLst>
              <a:gd fmla="val 28678" name="adj"/>
              <a:gd fmla="val 115470" name="vf"/>
            </a:avLst>
          </a:prstGeom>
          <a:noFill/>
          <a:ln cap="flat" cmpd="sng" w="19050">
            <a:solidFill>
              <a:srgbClr val="00E1C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ubtitle">
  <p:cSld name="TITLE_1">
    <p:spTree>
      <p:nvGrpSpPr>
        <p:cNvPr id="391" name="Shape 391"/>
        <p:cNvGrpSpPr/>
        <p:nvPr/>
      </p:nvGrpSpPr>
      <p:grpSpPr>
        <a:xfrm>
          <a:off x="0" y="0"/>
          <a:ext cx="0" cy="0"/>
          <a:chOff x="0" y="0"/>
          <a:chExt cx="0" cy="0"/>
        </a:xfrm>
      </p:grpSpPr>
      <p:sp>
        <p:nvSpPr>
          <p:cNvPr id="392" name="Google Shape;392;p5"/>
          <p:cNvSpPr txBox="1"/>
          <p:nvPr>
            <p:ph type="ctrTitle"/>
          </p:nvPr>
        </p:nvSpPr>
        <p:spPr>
          <a:xfrm>
            <a:off x="2743200" y="1735750"/>
            <a:ext cx="5638800" cy="1159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sz="3600"/>
            </a:lvl1pPr>
            <a:lvl2pPr lvl="1" algn="l">
              <a:lnSpc>
                <a:spcPct val="100000"/>
              </a:lnSpc>
              <a:spcBef>
                <a:spcPts val="0"/>
              </a:spcBef>
              <a:spcAft>
                <a:spcPts val="0"/>
              </a:spcAft>
              <a:buSzPts val="3600"/>
              <a:buNone/>
              <a:defRPr sz="3600"/>
            </a:lvl2pPr>
            <a:lvl3pPr lvl="2" algn="l">
              <a:lnSpc>
                <a:spcPct val="100000"/>
              </a:lnSpc>
              <a:spcBef>
                <a:spcPts val="0"/>
              </a:spcBef>
              <a:spcAft>
                <a:spcPts val="0"/>
              </a:spcAft>
              <a:buSzPts val="3600"/>
              <a:buNone/>
              <a:defRPr sz="3600"/>
            </a:lvl3pPr>
            <a:lvl4pPr lvl="3" algn="l">
              <a:lnSpc>
                <a:spcPct val="100000"/>
              </a:lnSpc>
              <a:spcBef>
                <a:spcPts val="0"/>
              </a:spcBef>
              <a:spcAft>
                <a:spcPts val="0"/>
              </a:spcAft>
              <a:buSzPts val="3600"/>
              <a:buNone/>
              <a:defRPr sz="3600"/>
            </a:lvl4pPr>
            <a:lvl5pPr lvl="4" algn="l">
              <a:lnSpc>
                <a:spcPct val="100000"/>
              </a:lnSpc>
              <a:spcBef>
                <a:spcPts val="0"/>
              </a:spcBef>
              <a:spcAft>
                <a:spcPts val="0"/>
              </a:spcAft>
              <a:buSzPts val="3600"/>
              <a:buNone/>
              <a:defRPr sz="3600"/>
            </a:lvl5pPr>
            <a:lvl6pPr lvl="5" algn="l">
              <a:lnSpc>
                <a:spcPct val="100000"/>
              </a:lnSpc>
              <a:spcBef>
                <a:spcPts val="0"/>
              </a:spcBef>
              <a:spcAft>
                <a:spcPts val="0"/>
              </a:spcAft>
              <a:buSzPts val="3600"/>
              <a:buNone/>
              <a:defRPr sz="3600"/>
            </a:lvl6pPr>
            <a:lvl7pPr lvl="6" algn="l">
              <a:lnSpc>
                <a:spcPct val="100000"/>
              </a:lnSpc>
              <a:spcBef>
                <a:spcPts val="0"/>
              </a:spcBef>
              <a:spcAft>
                <a:spcPts val="0"/>
              </a:spcAft>
              <a:buSzPts val="3600"/>
              <a:buNone/>
              <a:defRPr sz="3600"/>
            </a:lvl7pPr>
            <a:lvl8pPr lvl="7" algn="l">
              <a:lnSpc>
                <a:spcPct val="100000"/>
              </a:lnSpc>
              <a:spcBef>
                <a:spcPts val="0"/>
              </a:spcBef>
              <a:spcAft>
                <a:spcPts val="0"/>
              </a:spcAft>
              <a:buSzPts val="3600"/>
              <a:buNone/>
              <a:defRPr sz="3600"/>
            </a:lvl8pPr>
            <a:lvl9pPr lvl="8" algn="l">
              <a:lnSpc>
                <a:spcPct val="100000"/>
              </a:lnSpc>
              <a:spcBef>
                <a:spcPts val="0"/>
              </a:spcBef>
              <a:spcAft>
                <a:spcPts val="0"/>
              </a:spcAft>
              <a:buSzPts val="3600"/>
              <a:buNone/>
              <a:defRPr sz="3600"/>
            </a:lvl9pPr>
          </a:lstStyle>
          <a:p/>
        </p:txBody>
      </p:sp>
      <p:sp>
        <p:nvSpPr>
          <p:cNvPr id="393" name="Google Shape;393;p5"/>
          <p:cNvSpPr txBox="1"/>
          <p:nvPr>
            <p:ph idx="1" type="subTitle"/>
          </p:nvPr>
        </p:nvSpPr>
        <p:spPr>
          <a:xfrm>
            <a:off x="2743200" y="2821004"/>
            <a:ext cx="5696100" cy="784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grpSp>
        <p:nvGrpSpPr>
          <p:cNvPr id="394" name="Google Shape;394;p5"/>
          <p:cNvGrpSpPr/>
          <p:nvPr/>
        </p:nvGrpSpPr>
        <p:grpSpPr>
          <a:xfrm flipH="1" rot="10800000">
            <a:off x="421029" y="1677114"/>
            <a:ext cx="2064711" cy="1788690"/>
            <a:chOff x="4088875" y="1431100"/>
            <a:chExt cx="3293000" cy="2852775"/>
          </a:xfrm>
        </p:grpSpPr>
        <p:sp>
          <p:nvSpPr>
            <p:cNvPr id="395" name="Google Shape;395;p5"/>
            <p:cNvSpPr/>
            <p:nvPr/>
          </p:nvSpPr>
          <p:spPr>
            <a:xfrm>
              <a:off x="4831475" y="4136025"/>
              <a:ext cx="157950" cy="147850"/>
            </a:xfrm>
            <a:custGeom>
              <a:rect b="b" l="l" r="r" t="t"/>
              <a:pathLst>
                <a:path extrusionOk="0" h="5914" w="6318">
                  <a:moveTo>
                    <a:pt x="404" y="0"/>
                  </a:moveTo>
                  <a:lnTo>
                    <a:pt x="1" y="269"/>
                  </a:lnTo>
                  <a:lnTo>
                    <a:pt x="3227" y="5914"/>
                  </a:lnTo>
                  <a:lnTo>
                    <a:pt x="6318" y="5914"/>
                  </a:lnTo>
                  <a:lnTo>
                    <a:pt x="404" y="0"/>
                  </a:lnTo>
                  <a:close/>
                </a:path>
              </a:pathLst>
            </a:custGeom>
            <a:solidFill>
              <a:srgbClr val="00E2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6" name="Google Shape;396;p5"/>
            <p:cNvSpPr/>
            <p:nvPr/>
          </p:nvSpPr>
          <p:spPr>
            <a:xfrm>
              <a:off x="4697075" y="3907525"/>
              <a:ext cx="389800" cy="376350"/>
            </a:xfrm>
            <a:custGeom>
              <a:rect b="b" l="l" r="r" t="t"/>
              <a:pathLst>
                <a:path extrusionOk="0" h="15054" w="15592">
                  <a:moveTo>
                    <a:pt x="538" y="0"/>
                  </a:moveTo>
                  <a:lnTo>
                    <a:pt x="1" y="269"/>
                  </a:lnTo>
                  <a:lnTo>
                    <a:pt x="5377" y="9543"/>
                  </a:lnTo>
                  <a:lnTo>
                    <a:pt x="11022" y="15054"/>
                  </a:lnTo>
                  <a:lnTo>
                    <a:pt x="15592" y="15054"/>
                  </a:lnTo>
                  <a:lnTo>
                    <a:pt x="538" y="0"/>
                  </a:lnTo>
                  <a:close/>
                </a:path>
              </a:pathLst>
            </a:custGeom>
            <a:solidFill>
              <a:srgbClr val="01E0C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7" name="Google Shape;397;p5"/>
            <p:cNvSpPr/>
            <p:nvPr/>
          </p:nvSpPr>
          <p:spPr>
            <a:xfrm>
              <a:off x="4566025" y="3675675"/>
              <a:ext cx="618300" cy="608200"/>
            </a:xfrm>
            <a:custGeom>
              <a:rect b="b" l="l" r="r" t="t"/>
              <a:pathLst>
                <a:path extrusionOk="0" h="24328" w="24732">
                  <a:moveTo>
                    <a:pt x="404" y="0"/>
                  </a:moveTo>
                  <a:lnTo>
                    <a:pt x="1" y="404"/>
                  </a:lnTo>
                  <a:lnTo>
                    <a:pt x="5377" y="9543"/>
                  </a:lnTo>
                  <a:lnTo>
                    <a:pt x="20027" y="24328"/>
                  </a:lnTo>
                  <a:lnTo>
                    <a:pt x="24732" y="24328"/>
                  </a:lnTo>
                  <a:lnTo>
                    <a:pt x="404" y="0"/>
                  </a:lnTo>
                  <a:close/>
                </a:path>
              </a:pathLst>
            </a:custGeom>
            <a:solidFill>
              <a:srgbClr val="02DFC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8" name="Google Shape;398;p5"/>
            <p:cNvSpPr/>
            <p:nvPr/>
          </p:nvSpPr>
          <p:spPr>
            <a:xfrm>
              <a:off x="4434975" y="3447175"/>
              <a:ext cx="846800" cy="836700"/>
            </a:xfrm>
            <a:custGeom>
              <a:rect b="b" l="l" r="r" t="t"/>
              <a:pathLst>
                <a:path extrusionOk="0" h="33468" w="33872">
                  <a:moveTo>
                    <a:pt x="404" y="1"/>
                  </a:moveTo>
                  <a:lnTo>
                    <a:pt x="1" y="270"/>
                  </a:lnTo>
                  <a:lnTo>
                    <a:pt x="5243" y="9544"/>
                  </a:lnTo>
                  <a:lnTo>
                    <a:pt x="29167" y="33468"/>
                  </a:lnTo>
                  <a:lnTo>
                    <a:pt x="33871" y="33468"/>
                  </a:lnTo>
                  <a:lnTo>
                    <a:pt x="404" y="1"/>
                  </a:lnTo>
                  <a:close/>
                </a:path>
              </a:pathLst>
            </a:custGeom>
            <a:solidFill>
              <a:srgbClr val="03DDC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9" name="Google Shape;399;p5"/>
            <p:cNvSpPr/>
            <p:nvPr/>
          </p:nvSpPr>
          <p:spPr>
            <a:xfrm>
              <a:off x="4300575" y="3218700"/>
              <a:ext cx="1078650" cy="1065175"/>
            </a:xfrm>
            <a:custGeom>
              <a:rect b="b" l="l" r="r" t="t"/>
              <a:pathLst>
                <a:path extrusionOk="0" h="42607" w="43146">
                  <a:moveTo>
                    <a:pt x="404" y="0"/>
                  </a:moveTo>
                  <a:lnTo>
                    <a:pt x="0" y="269"/>
                  </a:lnTo>
                  <a:lnTo>
                    <a:pt x="5377" y="9543"/>
                  </a:lnTo>
                  <a:lnTo>
                    <a:pt x="38441" y="42607"/>
                  </a:lnTo>
                  <a:lnTo>
                    <a:pt x="43145" y="42607"/>
                  </a:lnTo>
                  <a:lnTo>
                    <a:pt x="404" y="0"/>
                  </a:lnTo>
                  <a:close/>
                </a:path>
              </a:pathLst>
            </a:custGeom>
            <a:solidFill>
              <a:srgbClr val="04DBC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0" name="Google Shape;400;p5"/>
            <p:cNvSpPr/>
            <p:nvPr/>
          </p:nvSpPr>
          <p:spPr>
            <a:xfrm>
              <a:off x="4169525" y="2990200"/>
              <a:ext cx="1307150" cy="1293675"/>
            </a:xfrm>
            <a:custGeom>
              <a:rect b="b" l="l" r="r" t="t"/>
              <a:pathLst>
                <a:path extrusionOk="0" h="51747" w="52286">
                  <a:moveTo>
                    <a:pt x="404" y="1"/>
                  </a:moveTo>
                  <a:lnTo>
                    <a:pt x="1" y="269"/>
                  </a:lnTo>
                  <a:lnTo>
                    <a:pt x="5242" y="9409"/>
                  </a:lnTo>
                  <a:lnTo>
                    <a:pt x="47581" y="51747"/>
                  </a:lnTo>
                  <a:lnTo>
                    <a:pt x="52285" y="51747"/>
                  </a:lnTo>
                  <a:lnTo>
                    <a:pt x="404" y="1"/>
                  </a:lnTo>
                  <a:close/>
                </a:path>
              </a:pathLst>
            </a:custGeom>
            <a:solidFill>
              <a:srgbClr val="06D9C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1" name="Google Shape;401;p5"/>
            <p:cNvSpPr/>
            <p:nvPr/>
          </p:nvSpPr>
          <p:spPr>
            <a:xfrm>
              <a:off x="4088875" y="2822200"/>
              <a:ext cx="1481875" cy="1461675"/>
            </a:xfrm>
            <a:custGeom>
              <a:rect b="b" l="l" r="r" t="t"/>
              <a:pathLst>
                <a:path extrusionOk="0" h="58467" w="59275">
                  <a:moveTo>
                    <a:pt x="807" y="0"/>
                  </a:moveTo>
                  <a:lnTo>
                    <a:pt x="1" y="1479"/>
                  </a:lnTo>
                  <a:lnTo>
                    <a:pt x="3227" y="6989"/>
                  </a:lnTo>
                  <a:lnTo>
                    <a:pt x="54705" y="58467"/>
                  </a:lnTo>
                  <a:lnTo>
                    <a:pt x="59274" y="58467"/>
                  </a:lnTo>
                  <a:lnTo>
                    <a:pt x="807" y="0"/>
                  </a:lnTo>
                  <a:close/>
                </a:path>
              </a:pathLst>
            </a:custGeom>
            <a:solidFill>
              <a:srgbClr val="07D8C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2" name="Google Shape;402;p5"/>
            <p:cNvSpPr/>
            <p:nvPr/>
          </p:nvSpPr>
          <p:spPr>
            <a:xfrm>
              <a:off x="4102325" y="2761700"/>
              <a:ext cx="1565875" cy="1522175"/>
            </a:xfrm>
            <a:custGeom>
              <a:rect b="b" l="l" r="r" t="t"/>
              <a:pathLst>
                <a:path extrusionOk="0" h="60887" w="62635">
                  <a:moveTo>
                    <a:pt x="1748" y="1"/>
                  </a:moveTo>
                  <a:lnTo>
                    <a:pt x="0" y="2823"/>
                  </a:lnTo>
                  <a:lnTo>
                    <a:pt x="58064" y="60887"/>
                  </a:lnTo>
                  <a:lnTo>
                    <a:pt x="62634" y="60887"/>
                  </a:lnTo>
                  <a:lnTo>
                    <a:pt x="1748" y="1"/>
                  </a:lnTo>
                  <a:close/>
                </a:path>
              </a:pathLst>
            </a:custGeom>
            <a:solidFill>
              <a:srgbClr val="08D6C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3" name="Google Shape;403;p5"/>
            <p:cNvSpPr/>
            <p:nvPr/>
          </p:nvSpPr>
          <p:spPr>
            <a:xfrm>
              <a:off x="4139275" y="2697875"/>
              <a:ext cx="1626375" cy="1586000"/>
            </a:xfrm>
            <a:custGeom>
              <a:rect b="b" l="l" r="r" t="t"/>
              <a:pathLst>
                <a:path extrusionOk="0" h="63440" w="65055">
                  <a:moveTo>
                    <a:pt x="1614" y="0"/>
                  </a:moveTo>
                  <a:lnTo>
                    <a:pt x="1" y="2957"/>
                  </a:lnTo>
                  <a:lnTo>
                    <a:pt x="60484" y="63440"/>
                  </a:lnTo>
                  <a:lnTo>
                    <a:pt x="65054" y="63440"/>
                  </a:lnTo>
                  <a:lnTo>
                    <a:pt x="1614" y="0"/>
                  </a:lnTo>
                  <a:close/>
                </a:path>
              </a:pathLst>
            </a:custGeom>
            <a:solidFill>
              <a:srgbClr val="09D4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4" name="Google Shape;404;p5"/>
            <p:cNvSpPr/>
            <p:nvPr/>
          </p:nvSpPr>
          <p:spPr>
            <a:xfrm>
              <a:off x="4172900" y="2637375"/>
              <a:ext cx="1690175" cy="1646500"/>
            </a:xfrm>
            <a:custGeom>
              <a:rect b="b" l="l" r="r" t="t"/>
              <a:pathLst>
                <a:path extrusionOk="0" h="65860" w="67607">
                  <a:moveTo>
                    <a:pt x="1747" y="1"/>
                  </a:moveTo>
                  <a:lnTo>
                    <a:pt x="0" y="2958"/>
                  </a:lnTo>
                  <a:lnTo>
                    <a:pt x="62903" y="65860"/>
                  </a:lnTo>
                  <a:lnTo>
                    <a:pt x="67607" y="65860"/>
                  </a:lnTo>
                  <a:lnTo>
                    <a:pt x="1747" y="1"/>
                  </a:lnTo>
                  <a:close/>
                </a:path>
              </a:pathLst>
            </a:custGeom>
            <a:solidFill>
              <a:srgbClr val="0AD3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5" name="Google Shape;405;p5"/>
            <p:cNvSpPr/>
            <p:nvPr/>
          </p:nvSpPr>
          <p:spPr>
            <a:xfrm>
              <a:off x="4209850" y="2576900"/>
              <a:ext cx="1750675" cy="1706975"/>
            </a:xfrm>
            <a:custGeom>
              <a:rect b="b" l="l" r="r" t="t"/>
              <a:pathLst>
                <a:path extrusionOk="0" h="68279" w="70027">
                  <a:moveTo>
                    <a:pt x="1613" y="1"/>
                  </a:moveTo>
                  <a:lnTo>
                    <a:pt x="0" y="2823"/>
                  </a:lnTo>
                  <a:lnTo>
                    <a:pt x="65322" y="68279"/>
                  </a:lnTo>
                  <a:lnTo>
                    <a:pt x="70027" y="68279"/>
                  </a:lnTo>
                  <a:lnTo>
                    <a:pt x="1613" y="1"/>
                  </a:lnTo>
                  <a:close/>
                </a:path>
              </a:pathLst>
            </a:custGeom>
            <a:solidFill>
              <a:srgbClr val="0BD1C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6" name="Google Shape;406;p5"/>
            <p:cNvSpPr/>
            <p:nvPr/>
          </p:nvSpPr>
          <p:spPr>
            <a:xfrm>
              <a:off x="4243450" y="2513050"/>
              <a:ext cx="1814525" cy="1770825"/>
            </a:xfrm>
            <a:custGeom>
              <a:rect b="b" l="l" r="r" t="t"/>
              <a:pathLst>
                <a:path extrusionOk="0" h="70833" w="72581">
                  <a:moveTo>
                    <a:pt x="1748" y="1"/>
                  </a:moveTo>
                  <a:lnTo>
                    <a:pt x="1" y="2958"/>
                  </a:lnTo>
                  <a:lnTo>
                    <a:pt x="67876" y="70833"/>
                  </a:lnTo>
                  <a:lnTo>
                    <a:pt x="72581" y="70833"/>
                  </a:lnTo>
                  <a:lnTo>
                    <a:pt x="1748" y="1"/>
                  </a:lnTo>
                  <a:close/>
                </a:path>
              </a:pathLst>
            </a:custGeom>
            <a:solidFill>
              <a:srgbClr val="0CCFC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7" name="Google Shape;407;p5"/>
            <p:cNvSpPr/>
            <p:nvPr/>
          </p:nvSpPr>
          <p:spPr>
            <a:xfrm>
              <a:off x="4280425" y="2452575"/>
              <a:ext cx="1875000" cy="1831300"/>
            </a:xfrm>
            <a:custGeom>
              <a:rect b="b" l="l" r="r" t="t"/>
              <a:pathLst>
                <a:path extrusionOk="0" h="73252" w="75000">
                  <a:moveTo>
                    <a:pt x="1613" y="1"/>
                  </a:moveTo>
                  <a:lnTo>
                    <a:pt x="0" y="2957"/>
                  </a:lnTo>
                  <a:lnTo>
                    <a:pt x="70295" y="73252"/>
                  </a:lnTo>
                  <a:lnTo>
                    <a:pt x="74999" y="73252"/>
                  </a:lnTo>
                  <a:lnTo>
                    <a:pt x="1613" y="1"/>
                  </a:lnTo>
                  <a:close/>
                </a:path>
              </a:pathLst>
            </a:custGeom>
            <a:solidFill>
              <a:srgbClr val="0DCDC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8" name="Google Shape;408;p5"/>
            <p:cNvSpPr/>
            <p:nvPr/>
          </p:nvSpPr>
          <p:spPr>
            <a:xfrm>
              <a:off x="4314025" y="2392100"/>
              <a:ext cx="1935475" cy="1891775"/>
            </a:xfrm>
            <a:custGeom>
              <a:rect b="b" l="l" r="r" t="t"/>
              <a:pathLst>
                <a:path extrusionOk="0" h="75671" w="77419">
                  <a:moveTo>
                    <a:pt x="1747" y="0"/>
                  </a:moveTo>
                  <a:lnTo>
                    <a:pt x="0" y="2957"/>
                  </a:lnTo>
                  <a:lnTo>
                    <a:pt x="72849" y="75671"/>
                  </a:lnTo>
                  <a:lnTo>
                    <a:pt x="77419" y="75671"/>
                  </a:lnTo>
                  <a:lnTo>
                    <a:pt x="1747" y="0"/>
                  </a:lnTo>
                  <a:close/>
                </a:path>
              </a:pathLst>
            </a:custGeom>
            <a:solidFill>
              <a:srgbClr val="0ECCC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9" name="Google Shape;409;p5"/>
            <p:cNvSpPr/>
            <p:nvPr/>
          </p:nvSpPr>
          <p:spPr>
            <a:xfrm>
              <a:off x="4350975" y="2328250"/>
              <a:ext cx="1995975" cy="1955625"/>
            </a:xfrm>
            <a:custGeom>
              <a:rect b="b" l="l" r="r" t="t"/>
              <a:pathLst>
                <a:path extrusionOk="0" h="78225" w="79839">
                  <a:moveTo>
                    <a:pt x="1748" y="1"/>
                  </a:moveTo>
                  <a:lnTo>
                    <a:pt x="1" y="2957"/>
                  </a:lnTo>
                  <a:lnTo>
                    <a:pt x="75269" y="78225"/>
                  </a:lnTo>
                  <a:lnTo>
                    <a:pt x="79839" y="78225"/>
                  </a:lnTo>
                  <a:lnTo>
                    <a:pt x="1748" y="1"/>
                  </a:lnTo>
                  <a:close/>
                </a:path>
              </a:pathLst>
            </a:custGeom>
            <a:solidFill>
              <a:srgbClr val="10CAC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0" name="Google Shape;410;p5"/>
            <p:cNvSpPr/>
            <p:nvPr/>
          </p:nvSpPr>
          <p:spPr>
            <a:xfrm>
              <a:off x="4384575" y="2267775"/>
              <a:ext cx="2059825" cy="2016100"/>
            </a:xfrm>
            <a:custGeom>
              <a:rect b="b" l="l" r="r" t="t"/>
              <a:pathLst>
                <a:path extrusionOk="0" h="80644" w="82393">
                  <a:moveTo>
                    <a:pt x="1748" y="0"/>
                  </a:moveTo>
                  <a:lnTo>
                    <a:pt x="1" y="2957"/>
                  </a:lnTo>
                  <a:lnTo>
                    <a:pt x="77823" y="80644"/>
                  </a:lnTo>
                  <a:lnTo>
                    <a:pt x="82392" y="80644"/>
                  </a:lnTo>
                  <a:lnTo>
                    <a:pt x="1748" y="0"/>
                  </a:lnTo>
                  <a:close/>
                </a:path>
              </a:pathLst>
            </a:custGeom>
            <a:solidFill>
              <a:srgbClr val="11C8D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1" name="Google Shape;411;p5"/>
            <p:cNvSpPr/>
            <p:nvPr/>
          </p:nvSpPr>
          <p:spPr>
            <a:xfrm>
              <a:off x="4421550" y="2207275"/>
              <a:ext cx="2120300" cy="2076600"/>
            </a:xfrm>
            <a:custGeom>
              <a:rect b="b" l="l" r="r" t="t"/>
              <a:pathLst>
                <a:path extrusionOk="0" h="83064" w="84812">
                  <a:moveTo>
                    <a:pt x="1747" y="1"/>
                  </a:moveTo>
                  <a:lnTo>
                    <a:pt x="0" y="2958"/>
                  </a:lnTo>
                  <a:lnTo>
                    <a:pt x="80107" y="83064"/>
                  </a:lnTo>
                  <a:lnTo>
                    <a:pt x="84811" y="83064"/>
                  </a:lnTo>
                  <a:lnTo>
                    <a:pt x="1747" y="1"/>
                  </a:lnTo>
                  <a:close/>
                </a:path>
              </a:pathLst>
            </a:custGeom>
            <a:solidFill>
              <a:srgbClr val="12C7D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2" name="Google Shape;412;p5"/>
            <p:cNvSpPr/>
            <p:nvPr/>
          </p:nvSpPr>
          <p:spPr>
            <a:xfrm>
              <a:off x="4458500" y="2146800"/>
              <a:ext cx="2130375" cy="2137075"/>
            </a:xfrm>
            <a:custGeom>
              <a:rect b="b" l="l" r="r" t="t"/>
              <a:pathLst>
                <a:path extrusionOk="0" h="85483" w="85215">
                  <a:moveTo>
                    <a:pt x="1614" y="1"/>
                  </a:moveTo>
                  <a:lnTo>
                    <a:pt x="1" y="2823"/>
                  </a:lnTo>
                  <a:lnTo>
                    <a:pt x="82527" y="85483"/>
                  </a:lnTo>
                  <a:lnTo>
                    <a:pt x="84005" y="85483"/>
                  </a:lnTo>
                  <a:lnTo>
                    <a:pt x="85215" y="83467"/>
                  </a:lnTo>
                  <a:lnTo>
                    <a:pt x="1614" y="1"/>
                  </a:lnTo>
                  <a:close/>
                </a:path>
              </a:pathLst>
            </a:custGeom>
            <a:solidFill>
              <a:srgbClr val="13C5D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3" name="Google Shape;413;p5"/>
            <p:cNvSpPr/>
            <p:nvPr/>
          </p:nvSpPr>
          <p:spPr>
            <a:xfrm>
              <a:off x="4492100" y="2082950"/>
              <a:ext cx="2133750" cy="2163975"/>
            </a:xfrm>
            <a:custGeom>
              <a:rect b="b" l="l" r="r" t="t"/>
              <a:pathLst>
                <a:path extrusionOk="0" h="86559" w="85350">
                  <a:moveTo>
                    <a:pt x="1748" y="1"/>
                  </a:moveTo>
                  <a:lnTo>
                    <a:pt x="1" y="2958"/>
                  </a:lnTo>
                  <a:lnTo>
                    <a:pt x="83602" y="86559"/>
                  </a:lnTo>
                  <a:lnTo>
                    <a:pt x="85349" y="83602"/>
                  </a:lnTo>
                  <a:lnTo>
                    <a:pt x="1748" y="1"/>
                  </a:lnTo>
                  <a:close/>
                </a:path>
              </a:pathLst>
            </a:custGeom>
            <a:solidFill>
              <a:srgbClr val="14C3D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4" name="Google Shape;414;p5"/>
            <p:cNvSpPr/>
            <p:nvPr/>
          </p:nvSpPr>
          <p:spPr>
            <a:xfrm>
              <a:off x="4529075" y="2022475"/>
              <a:ext cx="2130375" cy="2163975"/>
            </a:xfrm>
            <a:custGeom>
              <a:rect b="b" l="l" r="r" t="t"/>
              <a:pathLst>
                <a:path extrusionOk="0" h="86559" w="85215">
                  <a:moveTo>
                    <a:pt x="1613" y="1"/>
                  </a:moveTo>
                  <a:lnTo>
                    <a:pt x="0" y="2957"/>
                  </a:lnTo>
                  <a:lnTo>
                    <a:pt x="83467" y="86558"/>
                  </a:lnTo>
                  <a:lnTo>
                    <a:pt x="85214" y="83601"/>
                  </a:lnTo>
                  <a:lnTo>
                    <a:pt x="1613" y="1"/>
                  </a:lnTo>
                  <a:close/>
                </a:path>
              </a:pathLst>
            </a:custGeom>
            <a:solidFill>
              <a:srgbClr val="15C1D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5" name="Google Shape;415;p5"/>
            <p:cNvSpPr/>
            <p:nvPr/>
          </p:nvSpPr>
          <p:spPr>
            <a:xfrm>
              <a:off x="4562675" y="1962000"/>
              <a:ext cx="2133725" cy="2160600"/>
            </a:xfrm>
            <a:custGeom>
              <a:rect b="b" l="l" r="r" t="t"/>
              <a:pathLst>
                <a:path extrusionOk="0" h="86424" w="85349">
                  <a:moveTo>
                    <a:pt x="1748" y="0"/>
                  </a:moveTo>
                  <a:lnTo>
                    <a:pt x="0" y="2957"/>
                  </a:lnTo>
                  <a:lnTo>
                    <a:pt x="83602" y="86424"/>
                  </a:lnTo>
                  <a:lnTo>
                    <a:pt x="85349" y="83467"/>
                  </a:lnTo>
                  <a:lnTo>
                    <a:pt x="1748" y="0"/>
                  </a:lnTo>
                  <a:close/>
                </a:path>
              </a:pathLst>
            </a:custGeom>
            <a:solidFill>
              <a:srgbClr val="16C0D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6" name="Google Shape;416;p5"/>
            <p:cNvSpPr/>
            <p:nvPr/>
          </p:nvSpPr>
          <p:spPr>
            <a:xfrm>
              <a:off x="4599625" y="1898150"/>
              <a:ext cx="2130375" cy="2163975"/>
            </a:xfrm>
            <a:custGeom>
              <a:rect b="b" l="l" r="r" t="t"/>
              <a:pathLst>
                <a:path extrusionOk="0" h="86559" w="85215">
                  <a:moveTo>
                    <a:pt x="1614" y="0"/>
                  </a:moveTo>
                  <a:lnTo>
                    <a:pt x="1" y="2957"/>
                  </a:lnTo>
                  <a:lnTo>
                    <a:pt x="83602" y="86558"/>
                  </a:lnTo>
                  <a:lnTo>
                    <a:pt x="85215" y="83601"/>
                  </a:lnTo>
                  <a:lnTo>
                    <a:pt x="1614" y="0"/>
                  </a:lnTo>
                  <a:close/>
                </a:path>
              </a:pathLst>
            </a:custGeom>
            <a:solidFill>
              <a:srgbClr val="17BED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7" name="Google Shape;417;p5"/>
            <p:cNvSpPr/>
            <p:nvPr/>
          </p:nvSpPr>
          <p:spPr>
            <a:xfrm>
              <a:off x="4633225" y="1837675"/>
              <a:ext cx="2133750" cy="2163950"/>
            </a:xfrm>
            <a:custGeom>
              <a:rect b="b" l="l" r="r" t="t"/>
              <a:pathLst>
                <a:path extrusionOk="0" h="86558" w="85350">
                  <a:moveTo>
                    <a:pt x="1748" y="0"/>
                  </a:moveTo>
                  <a:lnTo>
                    <a:pt x="1" y="2957"/>
                  </a:lnTo>
                  <a:lnTo>
                    <a:pt x="83602" y="86558"/>
                  </a:lnTo>
                  <a:lnTo>
                    <a:pt x="85349" y="83601"/>
                  </a:lnTo>
                  <a:lnTo>
                    <a:pt x="1748" y="0"/>
                  </a:lnTo>
                  <a:close/>
                </a:path>
              </a:pathLst>
            </a:custGeom>
            <a:solidFill>
              <a:srgbClr val="18BCD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8" name="Google Shape;418;p5"/>
            <p:cNvSpPr/>
            <p:nvPr/>
          </p:nvSpPr>
          <p:spPr>
            <a:xfrm>
              <a:off x="4670200" y="1777175"/>
              <a:ext cx="2130375" cy="2160625"/>
            </a:xfrm>
            <a:custGeom>
              <a:rect b="b" l="l" r="r" t="t"/>
              <a:pathLst>
                <a:path extrusionOk="0" h="86425" w="85215">
                  <a:moveTo>
                    <a:pt x="1748" y="1"/>
                  </a:moveTo>
                  <a:lnTo>
                    <a:pt x="0" y="2958"/>
                  </a:lnTo>
                  <a:lnTo>
                    <a:pt x="83602" y="86424"/>
                  </a:lnTo>
                  <a:lnTo>
                    <a:pt x="85215" y="83467"/>
                  </a:lnTo>
                  <a:lnTo>
                    <a:pt x="1748" y="1"/>
                  </a:lnTo>
                  <a:close/>
                </a:path>
              </a:pathLst>
            </a:custGeom>
            <a:solidFill>
              <a:srgbClr val="19BB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9" name="Google Shape;419;p5"/>
            <p:cNvSpPr/>
            <p:nvPr/>
          </p:nvSpPr>
          <p:spPr>
            <a:xfrm>
              <a:off x="4707150" y="1713350"/>
              <a:ext cx="2130375" cy="2163950"/>
            </a:xfrm>
            <a:custGeom>
              <a:rect b="b" l="l" r="r" t="t"/>
              <a:pathLst>
                <a:path extrusionOk="0" h="86558" w="85215">
                  <a:moveTo>
                    <a:pt x="1614" y="0"/>
                  </a:moveTo>
                  <a:lnTo>
                    <a:pt x="1" y="2957"/>
                  </a:lnTo>
                  <a:lnTo>
                    <a:pt x="83468" y="86558"/>
                  </a:lnTo>
                  <a:lnTo>
                    <a:pt x="85215" y="83601"/>
                  </a:lnTo>
                  <a:lnTo>
                    <a:pt x="1614" y="0"/>
                  </a:lnTo>
                  <a:close/>
                </a:path>
              </a:pathLst>
            </a:custGeom>
            <a:solidFill>
              <a:srgbClr val="1BB9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0" name="Google Shape;420;p5"/>
            <p:cNvSpPr/>
            <p:nvPr/>
          </p:nvSpPr>
          <p:spPr>
            <a:xfrm>
              <a:off x="4740750" y="1652850"/>
              <a:ext cx="2130400" cy="2163975"/>
            </a:xfrm>
            <a:custGeom>
              <a:rect b="b" l="l" r="r" t="t"/>
              <a:pathLst>
                <a:path extrusionOk="0" h="86559" w="85216">
                  <a:moveTo>
                    <a:pt x="1748" y="1"/>
                  </a:moveTo>
                  <a:lnTo>
                    <a:pt x="1" y="2958"/>
                  </a:lnTo>
                  <a:lnTo>
                    <a:pt x="83602" y="86559"/>
                  </a:lnTo>
                  <a:lnTo>
                    <a:pt x="85215" y="83602"/>
                  </a:lnTo>
                  <a:lnTo>
                    <a:pt x="1748" y="1"/>
                  </a:lnTo>
                  <a:close/>
                </a:path>
              </a:pathLst>
            </a:custGeom>
            <a:solidFill>
              <a:srgbClr val="1CB7D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1" name="Google Shape;421;p5"/>
            <p:cNvSpPr/>
            <p:nvPr/>
          </p:nvSpPr>
          <p:spPr>
            <a:xfrm>
              <a:off x="4777725" y="1592375"/>
              <a:ext cx="2130375" cy="2160600"/>
            </a:xfrm>
            <a:custGeom>
              <a:rect b="b" l="l" r="r" t="t"/>
              <a:pathLst>
                <a:path extrusionOk="0" h="86424" w="85215">
                  <a:moveTo>
                    <a:pt x="1613" y="1"/>
                  </a:moveTo>
                  <a:lnTo>
                    <a:pt x="0" y="2957"/>
                  </a:lnTo>
                  <a:lnTo>
                    <a:pt x="83467" y="86424"/>
                  </a:lnTo>
                  <a:lnTo>
                    <a:pt x="85215" y="83601"/>
                  </a:lnTo>
                  <a:lnTo>
                    <a:pt x="1613" y="1"/>
                  </a:lnTo>
                  <a:close/>
                </a:path>
              </a:pathLst>
            </a:custGeom>
            <a:solidFill>
              <a:srgbClr val="1DB5D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2" name="Google Shape;422;p5"/>
            <p:cNvSpPr/>
            <p:nvPr/>
          </p:nvSpPr>
          <p:spPr>
            <a:xfrm>
              <a:off x="4811325" y="1531900"/>
              <a:ext cx="2133750" cy="2160600"/>
            </a:xfrm>
            <a:custGeom>
              <a:rect b="b" l="l" r="r" t="t"/>
              <a:pathLst>
                <a:path extrusionOk="0" h="86424" w="85350">
                  <a:moveTo>
                    <a:pt x="1748" y="0"/>
                  </a:moveTo>
                  <a:lnTo>
                    <a:pt x="0" y="2823"/>
                  </a:lnTo>
                  <a:lnTo>
                    <a:pt x="83602" y="86423"/>
                  </a:lnTo>
                  <a:lnTo>
                    <a:pt x="85349" y="83467"/>
                  </a:lnTo>
                  <a:lnTo>
                    <a:pt x="1748" y="0"/>
                  </a:lnTo>
                  <a:close/>
                </a:path>
              </a:pathLst>
            </a:custGeom>
            <a:solidFill>
              <a:srgbClr val="1EB4D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3" name="Google Shape;423;p5"/>
            <p:cNvSpPr/>
            <p:nvPr/>
          </p:nvSpPr>
          <p:spPr>
            <a:xfrm>
              <a:off x="4848275" y="1468050"/>
              <a:ext cx="2130400" cy="2163975"/>
            </a:xfrm>
            <a:custGeom>
              <a:rect b="b" l="l" r="r" t="t"/>
              <a:pathLst>
                <a:path extrusionOk="0" h="86559" w="85216">
                  <a:moveTo>
                    <a:pt x="1614" y="0"/>
                  </a:moveTo>
                  <a:lnTo>
                    <a:pt x="1" y="2957"/>
                  </a:lnTo>
                  <a:lnTo>
                    <a:pt x="83602" y="86558"/>
                  </a:lnTo>
                  <a:lnTo>
                    <a:pt x="85215" y="83601"/>
                  </a:lnTo>
                  <a:lnTo>
                    <a:pt x="1614" y="0"/>
                  </a:lnTo>
                  <a:close/>
                </a:path>
              </a:pathLst>
            </a:custGeom>
            <a:solidFill>
              <a:srgbClr val="1FB2D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4" name="Google Shape;424;p5"/>
            <p:cNvSpPr/>
            <p:nvPr/>
          </p:nvSpPr>
          <p:spPr>
            <a:xfrm>
              <a:off x="4881875" y="1431100"/>
              <a:ext cx="2133750" cy="2140425"/>
            </a:xfrm>
            <a:custGeom>
              <a:rect b="b" l="l" r="r" t="t"/>
              <a:pathLst>
                <a:path extrusionOk="0" h="85617" w="85350">
                  <a:moveTo>
                    <a:pt x="1211" y="0"/>
                  </a:moveTo>
                  <a:lnTo>
                    <a:pt x="1" y="2016"/>
                  </a:lnTo>
                  <a:lnTo>
                    <a:pt x="83602" y="85617"/>
                  </a:lnTo>
                  <a:lnTo>
                    <a:pt x="85350" y="82660"/>
                  </a:lnTo>
                  <a:lnTo>
                    <a:pt x="2689" y="0"/>
                  </a:lnTo>
                  <a:close/>
                </a:path>
              </a:pathLst>
            </a:custGeom>
            <a:solidFill>
              <a:srgbClr val="20B0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5" name="Google Shape;425;p5"/>
            <p:cNvSpPr/>
            <p:nvPr/>
          </p:nvSpPr>
          <p:spPr>
            <a:xfrm>
              <a:off x="4928925" y="1431100"/>
              <a:ext cx="2120300" cy="2076600"/>
            </a:xfrm>
            <a:custGeom>
              <a:rect b="b" l="l" r="r" t="t"/>
              <a:pathLst>
                <a:path extrusionOk="0" h="83064" w="84812">
                  <a:moveTo>
                    <a:pt x="1" y="0"/>
                  </a:moveTo>
                  <a:lnTo>
                    <a:pt x="83199" y="83063"/>
                  </a:lnTo>
                  <a:lnTo>
                    <a:pt x="84812" y="80106"/>
                  </a:lnTo>
                  <a:lnTo>
                    <a:pt x="4705" y="0"/>
                  </a:lnTo>
                  <a:close/>
                </a:path>
              </a:pathLst>
            </a:custGeom>
            <a:solidFill>
              <a:srgbClr val="21AE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6" name="Google Shape;426;p5"/>
            <p:cNvSpPr/>
            <p:nvPr/>
          </p:nvSpPr>
          <p:spPr>
            <a:xfrm>
              <a:off x="5026375" y="1431100"/>
              <a:ext cx="2059825" cy="2016100"/>
            </a:xfrm>
            <a:custGeom>
              <a:rect b="b" l="l" r="r" t="t"/>
              <a:pathLst>
                <a:path extrusionOk="0" h="80644" w="82393">
                  <a:moveTo>
                    <a:pt x="0" y="0"/>
                  </a:moveTo>
                  <a:lnTo>
                    <a:pt x="80645" y="80644"/>
                  </a:lnTo>
                  <a:lnTo>
                    <a:pt x="82392" y="77687"/>
                  </a:lnTo>
                  <a:lnTo>
                    <a:pt x="4705" y="0"/>
                  </a:lnTo>
                  <a:close/>
                </a:path>
              </a:pathLst>
            </a:custGeom>
            <a:solidFill>
              <a:srgbClr val="22AD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7" name="Google Shape;427;p5"/>
            <p:cNvSpPr/>
            <p:nvPr/>
          </p:nvSpPr>
          <p:spPr>
            <a:xfrm>
              <a:off x="5123825" y="1431100"/>
              <a:ext cx="1995975" cy="1955625"/>
            </a:xfrm>
            <a:custGeom>
              <a:rect b="b" l="l" r="r" t="t"/>
              <a:pathLst>
                <a:path extrusionOk="0" h="78225" w="79839">
                  <a:moveTo>
                    <a:pt x="0" y="0"/>
                  </a:moveTo>
                  <a:lnTo>
                    <a:pt x="78225" y="78225"/>
                  </a:lnTo>
                  <a:lnTo>
                    <a:pt x="79838" y="75268"/>
                  </a:lnTo>
                  <a:lnTo>
                    <a:pt x="4705" y="0"/>
                  </a:lnTo>
                  <a:close/>
                </a:path>
              </a:pathLst>
            </a:custGeom>
            <a:solidFill>
              <a:srgbClr val="23ABD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8" name="Google Shape;428;p5"/>
            <p:cNvSpPr/>
            <p:nvPr/>
          </p:nvSpPr>
          <p:spPr>
            <a:xfrm>
              <a:off x="5221275" y="1431100"/>
              <a:ext cx="1935475" cy="1891775"/>
            </a:xfrm>
            <a:custGeom>
              <a:rect b="b" l="l" r="r" t="t"/>
              <a:pathLst>
                <a:path extrusionOk="0" h="75671" w="77419">
                  <a:moveTo>
                    <a:pt x="0" y="0"/>
                  </a:moveTo>
                  <a:lnTo>
                    <a:pt x="75671" y="75671"/>
                  </a:lnTo>
                  <a:lnTo>
                    <a:pt x="77419" y="72714"/>
                  </a:lnTo>
                  <a:lnTo>
                    <a:pt x="4570" y="0"/>
                  </a:lnTo>
                  <a:close/>
                </a:path>
              </a:pathLst>
            </a:custGeom>
            <a:solidFill>
              <a:srgbClr val="25A9D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9" name="Google Shape;429;p5"/>
            <p:cNvSpPr/>
            <p:nvPr/>
          </p:nvSpPr>
          <p:spPr>
            <a:xfrm>
              <a:off x="5318700" y="1431100"/>
              <a:ext cx="1875025" cy="1831300"/>
            </a:xfrm>
            <a:custGeom>
              <a:rect b="b" l="l" r="r" t="t"/>
              <a:pathLst>
                <a:path extrusionOk="0" h="73252" w="75001">
                  <a:moveTo>
                    <a:pt x="1" y="0"/>
                  </a:moveTo>
                  <a:lnTo>
                    <a:pt x="73253" y="73251"/>
                  </a:lnTo>
                  <a:lnTo>
                    <a:pt x="75000" y="70295"/>
                  </a:lnTo>
                  <a:lnTo>
                    <a:pt x="4571" y="0"/>
                  </a:lnTo>
                  <a:close/>
                </a:path>
              </a:pathLst>
            </a:custGeom>
            <a:solidFill>
              <a:srgbClr val="26A8D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0" name="Google Shape;430;p5"/>
            <p:cNvSpPr/>
            <p:nvPr/>
          </p:nvSpPr>
          <p:spPr>
            <a:xfrm>
              <a:off x="5416150" y="1431100"/>
              <a:ext cx="1811175" cy="1770825"/>
            </a:xfrm>
            <a:custGeom>
              <a:rect b="b" l="l" r="r" t="t"/>
              <a:pathLst>
                <a:path extrusionOk="0" h="70833" w="72447">
                  <a:moveTo>
                    <a:pt x="1" y="0"/>
                  </a:moveTo>
                  <a:lnTo>
                    <a:pt x="70699" y="70832"/>
                  </a:lnTo>
                  <a:lnTo>
                    <a:pt x="72446" y="67875"/>
                  </a:lnTo>
                  <a:lnTo>
                    <a:pt x="4571" y="0"/>
                  </a:lnTo>
                  <a:close/>
                </a:path>
              </a:pathLst>
            </a:custGeom>
            <a:solidFill>
              <a:srgbClr val="27A6D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1" name="Google Shape;431;p5"/>
            <p:cNvSpPr/>
            <p:nvPr/>
          </p:nvSpPr>
          <p:spPr>
            <a:xfrm>
              <a:off x="5510250" y="1431100"/>
              <a:ext cx="1754025" cy="1706975"/>
            </a:xfrm>
            <a:custGeom>
              <a:rect b="b" l="l" r="r" t="t"/>
              <a:pathLst>
                <a:path extrusionOk="0" h="68279" w="70161">
                  <a:moveTo>
                    <a:pt x="0" y="0"/>
                  </a:moveTo>
                  <a:lnTo>
                    <a:pt x="68413" y="68278"/>
                  </a:lnTo>
                  <a:lnTo>
                    <a:pt x="70161" y="65456"/>
                  </a:lnTo>
                  <a:lnTo>
                    <a:pt x="4704" y="0"/>
                  </a:lnTo>
                  <a:close/>
                </a:path>
              </a:pathLst>
            </a:custGeom>
            <a:solidFill>
              <a:srgbClr val="28A4D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2" name="Google Shape;432;p5"/>
            <p:cNvSpPr/>
            <p:nvPr/>
          </p:nvSpPr>
          <p:spPr>
            <a:xfrm>
              <a:off x="5607675" y="1431100"/>
              <a:ext cx="1690200" cy="1646500"/>
            </a:xfrm>
            <a:custGeom>
              <a:rect b="b" l="l" r="r" t="t"/>
              <a:pathLst>
                <a:path extrusionOk="0" h="65860" w="67608">
                  <a:moveTo>
                    <a:pt x="1" y="0"/>
                  </a:moveTo>
                  <a:lnTo>
                    <a:pt x="65995" y="65859"/>
                  </a:lnTo>
                  <a:lnTo>
                    <a:pt x="67608" y="62902"/>
                  </a:lnTo>
                  <a:lnTo>
                    <a:pt x="4705" y="0"/>
                  </a:lnTo>
                  <a:close/>
                </a:path>
              </a:pathLst>
            </a:custGeom>
            <a:solidFill>
              <a:srgbClr val="29A2D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3" name="Google Shape;433;p5"/>
            <p:cNvSpPr/>
            <p:nvPr/>
          </p:nvSpPr>
          <p:spPr>
            <a:xfrm>
              <a:off x="5705125" y="1431100"/>
              <a:ext cx="1629725" cy="1586000"/>
            </a:xfrm>
            <a:custGeom>
              <a:rect b="b" l="l" r="r" t="t"/>
              <a:pathLst>
                <a:path extrusionOk="0" h="63440" w="65189">
                  <a:moveTo>
                    <a:pt x="1" y="0"/>
                  </a:moveTo>
                  <a:lnTo>
                    <a:pt x="63441" y="63440"/>
                  </a:lnTo>
                  <a:lnTo>
                    <a:pt x="65188" y="60483"/>
                  </a:lnTo>
                  <a:lnTo>
                    <a:pt x="4705" y="0"/>
                  </a:lnTo>
                  <a:close/>
                </a:path>
              </a:pathLst>
            </a:custGeom>
            <a:solidFill>
              <a:srgbClr val="2AA1D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4" name="Google Shape;434;p5"/>
            <p:cNvSpPr/>
            <p:nvPr/>
          </p:nvSpPr>
          <p:spPr>
            <a:xfrm>
              <a:off x="5802575" y="1431100"/>
              <a:ext cx="1565875" cy="1525525"/>
            </a:xfrm>
            <a:custGeom>
              <a:rect b="b" l="l" r="r" t="t"/>
              <a:pathLst>
                <a:path extrusionOk="0" h="61021" w="62635">
                  <a:moveTo>
                    <a:pt x="1" y="0"/>
                  </a:moveTo>
                  <a:lnTo>
                    <a:pt x="61021" y="61020"/>
                  </a:lnTo>
                  <a:lnTo>
                    <a:pt x="62634" y="58064"/>
                  </a:lnTo>
                  <a:lnTo>
                    <a:pt x="4705" y="0"/>
                  </a:lnTo>
                  <a:close/>
                </a:path>
              </a:pathLst>
            </a:custGeom>
            <a:solidFill>
              <a:srgbClr val="2B9FD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5" name="Google Shape;435;p5"/>
            <p:cNvSpPr/>
            <p:nvPr/>
          </p:nvSpPr>
          <p:spPr>
            <a:xfrm>
              <a:off x="5900025" y="1431100"/>
              <a:ext cx="1481850" cy="1461675"/>
            </a:xfrm>
            <a:custGeom>
              <a:rect b="b" l="l" r="r" t="t"/>
              <a:pathLst>
                <a:path extrusionOk="0" h="58467" w="59274">
                  <a:moveTo>
                    <a:pt x="0" y="0"/>
                  </a:moveTo>
                  <a:lnTo>
                    <a:pt x="58468" y="58467"/>
                  </a:lnTo>
                  <a:lnTo>
                    <a:pt x="59274" y="57123"/>
                  </a:lnTo>
                  <a:lnTo>
                    <a:pt x="56048" y="51478"/>
                  </a:lnTo>
                  <a:lnTo>
                    <a:pt x="4570" y="0"/>
                  </a:lnTo>
                  <a:close/>
                </a:path>
              </a:pathLst>
            </a:custGeom>
            <a:solidFill>
              <a:srgbClr val="2C9DD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6" name="Google Shape;436;p5"/>
            <p:cNvSpPr/>
            <p:nvPr/>
          </p:nvSpPr>
          <p:spPr>
            <a:xfrm>
              <a:off x="5997475" y="1431100"/>
              <a:ext cx="1307125" cy="1297025"/>
            </a:xfrm>
            <a:custGeom>
              <a:rect b="b" l="l" r="r" t="t"/>
              <a:pathLst>
                <a:path extrusionOk="0" h="51881" w="52285">
                  <a:moveTo>
                    <a:pt x="0" y="0"/>
                  </a:moveTo>
                  <a:lnTo>
                    <a:pt x="51747" y="51881"/>
                  </a:lnTo>
                  <a:lnTo>
                    <a:pt x="52285" y="51478"/>
                  </a:lnTo>
                  <a:lnTo>
                    <a:pt x="46908" y="42338"/>
                  </a:lnTo>
                  <a:lnTo>
                    <a:pt x="4570" y="0"/>
                  </a:lnTo>
                  <a:close/>
                </a:path>
              </a:pathLst>
            </a:custGeom>
            <a:solidFill>
              <a:srgbClr val="2D9CD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7" name="Google Shape;437;p5"/>
            <p:cNvSpPr/>
            <p:nvPr/>
          </p:nvSpPr>
          <p:spPr>
            <a:xfrm>
              <a:off x="6094900" y="1431100"/>
              <a:ext cx="1075300" cy="1065175"/>
            </a:xfrm>
            <a:custGeom>
              <a:rect b="b" l="l" r="r" t="t"/>
              <a:pathLst>
                <a:path extrusionOk="0" h="42607" w="43012">
                  <a:moveTo>
                    <a:pt x="1" y="0"/>
                  </a:moveTo>
                  <a:lnTo>
                    <a:pt x="42608" y="42607"/>
                  </a:lnTo>
                  <a:lnTo>
                    <a:pt x="43011" y="42338"/>
                  </a:lnTo>
                  <a:lnTo>
                    <a:pt x="37769" y="33064"/>
                  </a:lnTo>
                  <a:lnTo>
                    <a:pt x="4571" y="0"/>
                  </a:lnTo>
                  <a:close/>
                </a:path>
              </a:pathLst>
            </a:custGeom>
            <a:solidFill>
              <a:srgbClr val="2F9A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8" name="Google Shape;438;p5"/>
            <p:cNvSpPr/>
            <p:nvPr/>
          </p:nvSpPr>
          <p:spPr>
            <a:xfrm>
              <a:off x="6189000" y="1431100"/>
              <a:ext cx="850150" cy="836700"/>
            </a:xfrm>
            <a:custGeom>
              <a:rect b="b" l="l" r="r" t="t"/>
              <a:pathLst>
                <a:path extrusionOk="0" h="33468" w="34006">
                  <a:moveTo>
                    <a:pt x="0" y="0"/>
                  </a:moveTo>
                  <a:lnTo>
                    <a:pt x="33602" y="33467"/>
                  </a:lnTo>
                  <a:lnTo>
                    <a:pt x="34005" y="33198"/>
                  </a:lnTo>
                  <a:lnTo>
                    <a:pt x="28629" y="23924"/>
                  </a:lnTo>
                  <a:lnTo>
                    <a:pt x="4705" y="0"/>
                  </a:lnTo>
                  <a:close/>
                </a:path>
              </a:pathLst>
            </a:custGeom>
            <a:solidFill>
              <a:srgbClr val="3098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9" name="Google Shape;439;p5"/>
            <p:cNvSpPr/>
            <p:nvPr/>
          </p:nvSpPr>
          <p:spPr>
            <a:xfrm>
              <a:off x="6286450" y="1431100"/>
              <a:ext cx="618300" cy="608200"/>
            </a:xfrm>
            <a:custGeom>
              <a:rect b="b" l="l" r="r" t="t"/>
              <a:pathLst>
                <a:path extrusionOk="0" h="24328" w="24732">
                  <a:moveTo>
                    <a:pt x="0" y="0"/>
                  </a:moveTo>
                  <a:lnTo>
                    <a:pt x="24328" y="24328"/>
                  </a:lnTo>
                  <a:lnTo>
                    <a:pt x="24731" y="23924"/>
                  </a:lnTo>
                  <a:lnTo>
                    <a:pt x="19489" y="14785"/>
                  </a:lnTo>
                  <a:lnTo>
                    <a:pt x="4704" y="0"/>
                  </a:lnTo>
                  <a:close/>
                </a:path>
              </a:pathLst>
            </a:custGeom>
            <a:solidFill>
              <a:srgbClr val="3196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0" name="Google Shape;440;p5"/>
            <p:cNvSpPr/>
            <p:nvPr/>
          </p:nvSpPr>
          <p:spPr>
            <a:xfrm>
              <a:off x="6383900" y="1431100"/>
              <a:ext cx="389800" cy="376350"/>
            </a:xfrm>
            <a:custGeom>
              <a:rect b="b" l="l" r="r" t="t"/>
              <a:pathLst>
                <a:path extrusionOk="0" h="15054" w="15592">
                  <a:moveTo>
                    <a:pt x="0" y="0"/>
                  </a:moveTo>
                  <a:lnTo>
                    <a:pt x="15188" y="15054"/>
                  </a:lnTo>
                  <a:lnTo>
                    <a:pt x="15591" y="14785"/>
                  </a:lnTo>
                  <a:lnTo>
                    <a:pt x="10215" y="5645"/>
                  </a:lnTo>
                  <a:lnTo>
                    <a:pt x="4704" y="0"/>
                  </a:lnTo>
                  <a:close/>
                </a:path>
              </a:pathLst>
            </a:custGeom>
            <a:solidFill>
              <a:srgbClr val="3295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1" name="Google Shape;441;p5"/>
            <p:cNvSpPr/>
            <p:nvPr/>
          </p:nvSpPr>
          <p:spPr>
            <a:xfrm>
              <a:off x="6481325" y="1431100"/>
              <a:ext cx="157950" cy="147850"/>
            </a:xfrm>
            <a:custGeom>
              <a:rect b="b" l="l" r="r" t="t"/>
              <a:pathLst>
                <a:path extrusionOk="0" h="5914" w="6318">
                  <a:moveTo>
                    <a:pt x="1" y="0"/>
                  </a:moveTo>
                  <a:lnTo>
                    <a:pt x="5915" y="5914"/>
                  </a:lnTo>
                  <a:lnTo>
                    <a:pt x="6318" y="5645"/>
                  </a:lnTo>
                  <a:lnTo>
                    <a:pt x="3092" y="0"/>
                  </a:lnTo>
                  <a:close/>
                </a:path>
              </a:pathLst>
            </a:custGeom>
            <a:solidFill>
              <a:srgbClr val="3393E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42" name="Google Shape;442;p5"/>
          <p:cNvSpPr/>
          <p:nvPr/>
        </p:nvSpPr>
        <p:spPr>
          <a:xfrm flipH="1" rot="10800000">
            <a:off x="66674" y="3135425"/>
            <a:ext cx="819900" cy="710100"/>
          </a:xfrm>
          <a:prstGeom prst="hexagon">
            <a:avLst>
              <a:gd fmla="val 28678" name="adj"/>
              <a:gd fmla="val 115470" name="vf"/>
            </a:avLst>
          </a:prstGeom>
          <a:noFill/>
          <a:ln cap="flat" cmpd="sng" w="9525">
            <a:solidFill>
              <a:srgbClr val="19BBD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3" name="Google Shape;443;p5"/>
          <p:cNvSpPr/>
          <p:nvPr/>
        </p:nvSpPr>
        <p:spPr>
          <a:xfrm flipH="1" rot="10800000">
            <a:off x="828675" y="3516550"/>
            <a:ext cx="428700" cy="371100"/>
          </a:xfrm>
          <a:prstGeom prst="hexagon">
            <a:avLst>
              <a:gd fmla="val 28678" name="adj"/>
              <a:gd fmla="val 115470" name="vf"/>
            </a:avLst>
          </a:prstGeom>
          <a:solidFill>
            <a:srgbClr val="18476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4" name="Google Shape;444;p5"/>
          <p:cNvSpPr/>
          <p:nvPr/>
        </p:nvSpPr>
        <p:spPr>
          <a:xfrm flipH="1" rot="10800000">
            <a:off x="761999" y="877950"/>
            <a:ext cx="819900" cy="710100"/>
          </a:xfrm>
          <a:prstGeom prst="hexagon">
            <a:avLst>
              <a:gd fmla="val 28678" name="adj"/>
              <a:gd fmla="val 115470" name="vf"/>
            </a:avLst>
          </a:prstGeom>
          <a:noFill/>
          <a:ln cap="flat" cmpd="sng" w="76200">
            <a:solidFill>
              <a:srgbClr val="184769"/>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5" name="Google Shape;445;p5"/>
          <p:cNvSpPr/>
          <p:nvPr/>
        </p:nvSpPr>
        <p:spPr>
          <a:xfrm flipH="1" rot="10800000">
            <a:off x="793851" y="4692801"/>
            <a:ext cx="517500" cy="447900"/>
          </a:xfrm>
          <a:prstGeom prst="hexagon">
            <a:avLst>
              <a:gd fmla="val 28678" name="adj"/>
              <a:gd fmla="val 115470" name="vf"/>
            </a:avLst>
          </a:prstGeom>
          <a:solidFill>
            <a:srgbClr val="00E1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46" name="Google Shape;446;p5"/>
          <p:cNvGrpSpPr/>
          <p:nvPr/>
        </p:nvGrpSpPr>
        <p:grpSpPr>
          <a:xfrm>
            <a:off x="996353" y="1070666"/>
            <a:ext cx="351204" cy="324661"/>
            <a:chOff x="5975075" y="2327500"/>
            <a:chExt cx="420100" cy="388350"/>
          </a:xfrm>
        </p:grpSpPr>
        <p:sp>
          <p:nvSpPr>
            <p:cNvPr id="447" name="Google Shape;447;p5"/>
            <p:cNvSpPr/>
            <p:nvPr/>
          </p:nvSpPr>
          <p:spPr>
            <a:xfrm>
              <a:off x="5975075" y="2474650"/>
              <a:ext cx="98325" cy="220450"/>
            </a:xfrm>
            <a:custGeom>
              <a:rect b="b" l="l" r="r" t="t"/>
              <a:pathLst>
                <a:path extrusionOk="0" h="8818" w="3933">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18476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8" name="Google Shape;448;p5"/>
            <p:cNvSpPr/>
            <p:nvPr/>
          </p:nvSpPr>
          <p:spPr>
            <a:xfrm>
              <a:off x="6088025" y="2327500"/>
              <a:ext cx="307150" cy="388350"/>
            </a:xfrm>
            <a:custGeom>
              <a:rect b="b" l="l" r="r" t="t"/>
              <a:pathLst>
                <a:path extrusionOk="0" h="15534" w="12286">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49" name="Google Shape;449;p5"/>
          <p:cNvSpPr/>
          <p:nvPr/>
        </p:nvSpPr>
        <p:spPr>
          <a:xfrm>
            <a:off x="393600" y="3346627"/>
            <a:ext cx="166061" cy="287704"/>
          </a:xfrm>
          <a:custGeom>
            <a:rect b="b" l="l" r="r" t="t"/>
            <a:pathLst>
              <a:path extrusionOk="0" h="20565" w="1187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rgbClr val="19BB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50" name="Google Shape;450;p5"/>
          <p:cNvGrpSpPr/>
          <p:nvPr/>
        </p:nvGrpSpPr>
        <p:grpSpPr>
          <a:xfrm>
            <a:off x="305241" y="553857"/>
            <a:ext cx="247469" cy="392302"/>
            <a:chOff x="6718575" y="2318625"/>
            <a:chExt cx="256950" cy="407375"/>
          </a:xfrm>
        </p:grpSpPr>
        <p:sp>
          <p:nvSpPr>
            <p:cNvPr id="451" name="Google Shape;451;p5"/>
            <p:cNvSpPr/>
            <p:nvPr/>
          </p:nvSpPr>
          <p:spPr>
            <a:xfrm>
              <a:off x="6795900" y="2673600"/>
              <a:ext cx="102300" cy="22550"/>
            </a:xfrm>
            <a:custGeom>
              <a:rect b="b" l="l" r="r" t="t"/>
              <a:pathLst>
                <a:path extrusionOk="0" fill="none" h="902" w="4092">
                  <a:moveTo>
                    <a:pt x="4092" y="902"/>
                  </a:moveTo>
                  <a:lnTo>
                    <a:pt x="4092" y="1"/>
                  </a:lnTo>
                  <a:lnTo>
                    <a:pt x="0" y="1"/>
                  </a:lnTo>
                  <a:lnTo>
                    <a:pt x="0" y="902"/>
                  </a:lnTo>
                  <a:lnTo>
                    <a:pt x="4092" y="902"/>
                  </a:lnTo>
                  <a:close/>
                </a:path>
              </a:pathLst>
            </a:custGeom>
            <a:noFill/>
            <a:ln cap="rnd" cmpd="sng" w="12175">
              <a:solidFill>
                <a:srgbClr val="19BBD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2" name="Google Shape;452;p5"/>
            <p:cNvSpPr/>
            <p:nvPr/>
          </p:nvSpPr>
          <p:spPr>
            <a:xfrm>
              <a:off x="6795900" y="2650475"/>
              <a:ext cx="102300" cy="22550"/>
            </a:xfrm>
            <a:custGeom>
              <a:rect b="b" l="l" r="r" t="t"/>
              <a:pathLst>
                <a:path extrusionOk="0" fill="none" h="902" w="4092">
                  <a:moveTo>
                    <a:pt x="4092" y="901"/>
                  </a:moveTo>
                  <a:lnTo>
                    <a:pt x="4092" y="0"/>
                  </a:lnTo>
                  <a:lnTo>
                    <a:pt x="0" y="0"/>
                  </a:lnTo>
                  <a:lnTo>
                    <a:pt x="0" y="901"/>
                  </a:lnTo>
                  <a:lnTo>
                    <a:pt x="4092" y="901"/>
                  </a:lnTo>
                  <a:close/>
                </a:path>
              </a:pathLst>
            </a:custGeom>
            <a:noFill/>
            <a:ln cap="rnd" cmpd="sng" w="12175">
              <a:solidFill>
                <a:srgbClr val="19BBD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3" name="Google Shape;453;p5"/>
            <p:cNvSpPr/>
            <p:nvPr/>
          </p:nvSpPr>
          <p:spPr>
            <a:xfrm>
              <a:off x="6795900" y="2696125"/>
              <a:ext cx="102300" cy="29875"/>
            </a:xfrm>
            <a:custGeom>
              <a:rect b="b" l="l" r="r" t="t"/>
              <a:pathLst>
                <a:path extrusionOk="0" fill="none" h="1195" w="4092">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cap="rnd" cmpd="sng" w="12175">
              <a:solidFill>
                <a:srgbClr val="19BBD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4" name="Google Shape;454;p5"/>
            <p:cNvSpPr/>
            <p:nvPr/>
          </p:nvSpPr>
          <p:spPr>
            <a:xfrm>
              <a:off x="6784925" y="2459275"/>
              <a:ext cx="35350" cy="166875"/>
            </a:xfrm>
            <a:custGeom>
              <a:rect b="b" l="l" r="r" t="t"/>
              <a:pathLst>
                <a:path extrusionOk="0" fill="none" h="6675" w="1414">
                  <a:moveTo>
                    <a:pt x="1413" y="6674"/>
                  </a:moveTo>
                  <a:lnTo>
                    <a:pt x="1413" y="6674"/>
                  </a:lnTo>
                  <a:lnTo>
                    <a:pt x="585" y="2850"/>
                  </a:lnTo>
                  <a:lnTo>
                    <a:pt x="1" y="1"/>
                  </a:lnTo>
                </a:path>
              </a:pathLst>
            </a:custGeom>
            <a:noFill/>
            <a:ln cap="rnd" cmpd="sng" w="12175">
              <a:solidFill>
                <a:srgbClr val="19BBD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5" name="Google Shape;455;p5"/>
            <p:cNvSpPr/>
            <p:nvPr/>
          </p:nvSpPr>
          <p:spPr>
            <a:xfrm>
              <a:off x="6718575" y="2318625"/>
              <a:ext cx="256950" cy="307525"/>
            </a:xfrm>
            <a:custGeom>
              <a:rect b="b" l="l" r="r" t="t"/>
              <a:pathLst>
                <a:path extrusionOk="0" fill="none" h="12301" w="10278">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cap="rnd" cmpd="sng" w="12175">
              <a:solidFill>
                <a:srgbClr val="19BBD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6" name="Google Shape;456;p5"/>
            <p:cNvSpPr/>
            <p:nvPr/>
          </p:nvSpPr>
          <p:spPr>
            <a:xfrm>
              <a:off x="6873825" y="2459275"/>
              <a:ext cx="35350" cy="166875"/>
            </a:xfrm>
            <a:custGeom>
              <a:rect b="b" l="l" r="r" t="t"/>
              <a:pathLst>
                <a:path extrusionOk="0" fill="none" h="6675" w="1414">
                  <a:moveTo>
                    <a:pt x="1413" y="1"/>
                  </a:moveTo>
                  <a:lnTo>
                    <a:pt x="1413" y="1"/>
                  </a:lnTo>
                  <a:lnTo>
                    <a:pt x="829" y="2850"/>
                  </a:lnTo>
                  <a:lnTo>
                    <a:pt x="1" y="6674"/>
                  </a:lnTo>
                </a:path>
              </a:pathLst>
            </a:custGeom>
            <a:noFill/>
            <a:ln cap="rnd" cmpd="sng" w="12175">
              <a:solidFill>
                <a:srgbClr val="19BBD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7" name="Google Shape;457;p5"/>
            <p:cNvSpPr/>
            <p:nvPr/>
          </p:nvSpPr>
          <p:spPr>
            <a:xfrm>
              <a:off x="6801975" y="2453200"/>
              <a:ext cx="90150" cy="19500"/>
            </a:xfrm>
            <a:custGeom>
              <a:rect b="b" l="l" r="r" t="t"/>
              <a:pathLst>
                <a:path extrusionOk="0" fill="none" h="780" w="3606">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cap="rnd" cmpd="sng" w="12175">
              <a:solidFill>
                <a:srgbClr val="19BBD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8" name="Google Shape;458;p5"/>
            <p:cNvSpPr/>
            <p:nvPr/>
          </p:nvSpPr>
          <p:spPr>
            <a:xfrm>
              <a:off x="6795900" y="2628550"/>
              <a:ext cx="102300" cy="25"/>
            </a:xfrm>
            <a:custGeom>
              <a:rect b="b" l="l" r="r" t="t"/>
              <a:pathLst>
                <a:path extrusionOk="0" fill="none" h="1" w="4092">
                  <a:moveTo>
                    <a:pt x="0" y="1"/>
                  </a:moveTo>
                  <a:lnTo>
                    <a:pt x="4092" y="1"/>
                  </a:lnTo>
                </a:path>
              </a:pathLst>
            </a:custGeom>
            <a:noFill/>
            <a:ln cap="rnd" cmpd="sng" w="12175">
              <a:solidFill>
                <a:srgbClr val="19BBD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59" name="Google Shape;459;p5"/>
          <p:cNvGrpSpPr/>
          <p:nvPr/>
        </p:nvGrpSpPr>
        <p:grpSpPr>
          <a:xfrm>
            <a:off x="1419984" y="3634333"/>
            <a:ext cx="342882" cy="350068"/>
            <a:chOff x="3951850" y="2985350"/>
            <a:chExt cx="407950" cy="416500"/>
          </a:xfrm>
        </p:grpSpPr>
        <p:sp>
          <p:nvSpPr>
            <p:cNvPr id="460" name="Google Shape;460;p5"/>
            <p:cNvSpPr/>
            <p:nvPr/>
          </p:nvSpPr>
          <p:spPr>
            <a:xfrm>
              <a:off x="3951850" y="2985350"/>
              <a:ext cx="314800" cy="314825"/>
            </a:xfrm>
            <a:custGeom>
              <a:rect b="b" l="l" r="r" t="t"/>
              <a:pathLst>
                <a:path extrusionOk="0" fill="none" h="12593" w="12592">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cap="rnd"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1" name="Google Shape;461;p5"/>
            <p:cNvSpPr/>
            <p:nvPr/>
          </p:nvSpPr>
          <p:spPr>
            <a:xfrm>
              <a:off x="3988375" y="3021875"/>
              <a:ext cx="241750" cy="241750"/>
            </a:xfrm>
            <a:custGeom>
              <a:rect b="b" l="l" r="r" t="t"/>
              <a:pathLst>
                <a:path extrusionOk="0" fill="none" h="9670" w="967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cap="rnd"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2" name="Google Shape;462;p5"/>
            <p:cNvSpPr/>
            <p:nvPr/>
          </p:nvSpPr>
          <p:spPr>
            <a:xfrm>
              <a:off x="4024300" y="3058425"/>
              <a:ext cx="84650" cy="84650"/>
            </a:xfrm>
            <a:custGeom>
              <a:rect b="b" l="l" r="r" t="t"/>
              <a:pathLst>
                <a:path extrusionOk="0" fill="none" h="3386" w="3386">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cap="rnd"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3" name="Google Shape;463;p5"/>
            <p:cNvSpPr/>
            <p:nvPr/>
          </p:nvSpPr>
          <p:spPr>
            <a:xfrm>
              <a:off x="4205750" y="3248375"/>
              <a:ext cx="154050" cy="153475"/>
            </a:xfrm>
            <a:custGeom>
              <a:rect b="b" l="l" r="r" t="t"/>
              <a:pathLst>
                <a:path extrusionOk="0" fill="none" h="6139" w="6162">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cap="rnd"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64" name="Google Shape;464;p5"/>
          <p:cNvGrpSpPr/>
          <p:nvPr/>
        </p:nvGrpSpPr>
        <p:grpSpPr>
          <a:xfrm flipH="1" rot="10800000">
            <a:off x="-88363" y="302262"/>
            <a:ext cx="1034724" cy="895486"/>
            <a:chOff x="238125" y="1431100"/>
            <a:chExt cx="3296350" cy="2852775"/>
          </a:xfrm>
        </p:grpSpPr>
        <p:sp>
          <p:nvSpPr>
            <p:cNvPr id="465" name="Google Shape;465;p5"/>
            <p:cNvSpPr/>
            <p:nvPr/>
          </p:nvSpPr>
          <p:spPr>
            <a:xfrm>
              <a:off x="980725" y="4136025"/>
              <a:ext cx="157950" cy="147850"/>
            </a:xfrm>
            <a:custGeom>
              <a:rect b="b" l="l" r="r" t="t"/>
              <a:pathLst>
                <a:path extrusionOk="0" h="5914" w="6318">
                  <a:moveTo>
                    <a:pt x="403" y="0"/>
                  </a:moveTo>
                  <a:lnTo>
                    <a:pt x="0" y="269"/>
                  </a:lnTo>
                  <a:lnTo>
                    <a:pt x="3226" y="5914"/>
                  </a:lnTo>
                  <a:lnTo>
                    <a:pt x="6317" y="5914"/>
                  </a:lnTo>
                  <a:lnTo>
                    <a:pt x="403" y="0"/>
                  </a:lnTo>
                  <a:close/>
                </a:path>
              </a:pathLst>
            </a:custGeom>
            <a:solidFill>
              <a:srgbClr val="00E2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6" name="Google Shape;466;p5"/>
            <p:cNvSpPr/>
            <p:nvPr/>
          </p:nvSpPr>
          <p:spPr>
            <a:xfrm>
              <a:off x="849675" y="3907525"/>
              <a:ext cx="386425" cy="376350"/>
            </a:xfrm>
            <a:custGeom>
              <a:rect b="b" l="l" r="r" t="t"/>
              <a:pathLst>
                <a:path extrusionOk="0" h="15054" w="15457">
                  <a:moveTo>
                    <a:pt x="403" y="0"/>
                  </a:moveTo>
                  <a:lnTo>
                    <a:pt x="0" y="269"/>
                  </a:lnTo>
                  <a:lnTo>
                    <a:pt x="5242" y="9543"/>
                  </a:lnTo>
                  <a:lnTo>
                    <a:pt x="10887" y="15054"/>
                  </a:lnTo>
                  <a:lnTo>
                    <a:pt x="15457" y="15054"/>
                  </a:lnTo>
                  <a:lnTo>
                    <a:pt x="403" y="0"/>
                  </a:lnTo>
                  <a:close/>
                </a:path>
              </a:pathLst>
            </a:custGeom>
            <a:solidFill>
              <a:srgbClr val="01E0C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7" name="Google Shape;467;p5"/>
            <p:cNvSpPr/>
            <p:nvPr/>
          </p:nvSpPr>
          <p:spPr>
            <a:xfrm>
              <a:off x="715250" y="3675675"/>
              <a:ext cx="618300" cy="608200"/>
            </a:xfrm>
            <a:custGeom>
              <a:rect b="b" l="l" r="r" t="t"/>
              <a:pathLst>
                <a:path extrusionOk="0" h="24328" w="24732">
                  <a:moveTo>
                    <a:pt x="404" y="0"/>
                  </a:moveTo>
                  <a:lnTo>
                    <a:pt x="1" y="404"/>
                  </a:lnTo>
                  <a:lnTo>
                    <a:pt x="5377" y="9543"/>
                  </a:lnTo>
                  <a:lnTo>
                    <a:pt x="20162" y="24328"/>
                  </a:lnTo>
                  <a:lnTo>
                    <a:pt x="24732" y="24328"/>
                  </a:lnTo>
                  <a:lnTo>
                    <a:pt x="404" y="0"/>
                  </a:lnTo>
                  <a:close/>
                </a:path>
              </a:pathLst>
            </a:custGeom>
            <a:solidFill>
              <a:srgbClr val="02DFC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8" name="Google Shape;468;p5"/>
            <p:cNvSpPr/>
            <p:nvPr/>
          </p:nvSpPr>
          <p:spPr>
            <a:xfrm>
              <a:off x="584200" y="3447175"/>
              <a:ext cx="846800" cy="836700"/>
            </a:xfrm>
            <a:custGeom>
              <a:rect b="b" l="l" r="r" t="t"/>
              <a:pathLst>
                <a:path extrusionOk="0" h="33468" w="33872">
                  <a:moveTo>
                    <a:pt x="404" y="1"/>
                  </a:moveTo>
                  <a:lnTo>
                    <a:pt x="1" y="270"/>
                  </a:lnTo>
                  <a:lnTo>
                    <a:pt x="5243" y="9544"/>
                  </a:lnTo>
                  <a:lnTo>
                    <a:pt x="29167" y="33468"/>
                  </a:lnTo>
                  <a:lnTo>
                    <a:pt x="33872" y="33468"/>
                  </a:lnTo>
                  <a:lnTo>
                    <a:pt x="404" y="1"/>
                  </a:lnTo>
                  <a:close/>
                </a:path>
              </a:pathLst>
            </a:custGeom>
            <a:solidFill>
              <a:srgbClr val="03DDC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9" name="Google Shape;469;p5"/>
            <p:cNvSpPr/>
            <p:nvPr/>
          </p:nvSpPr>
          <p:spPr>
            <a:xfrm>
              <a:off x="449800" y="3218700"/>
              <a:ext cx="1078650" cy="1065175"/>
            </a:xfrm>
            <a:custGeom>
              <a:rect b="b" l="l" r="r" t="t"/>
              <a:pathLst>
                <a:path extrusionOk="0" h="42607" w="43146">
                  <a:moveTo>
                    <a:pt x="404" y="0"/>
                  </a:moveTo>
                  <a:lnTo>
                    <a:pt x="1" y="269"/>
                  </a:lnTo>
                  <a:lnTo>
                    <a:pt x="5377" y="9543"/>
                  </a:lnTo>
                  <a:lnTo>
                    <a:pt x="38441" y="42607"/>
                  </a:lnTo>
                  <a:lnTo>
                    <a:pt x="43145" y="42607"/>
                  </a:lnTo>
                  <a:lnTo>
                    <a:pt x="404" y="0"/>
                  </a:lnTo>
                  <a:close/>
                </a:path>
              </a:pathLst>
            </a:custGeom>
            <a:solidFill>
              <a:srgbClr val="04DBC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0" name="Google Shape;470;p5"/>
            <p:cNvSpPr/>
            <p:nvPr/>
          </p:nvSpPr>
          <p:spPr>
            <a:xfrm>
              <a:off x="318750" y="2990200"/>
              <a:ext cx="1307150" cy="1293675"/>
            </a:xfrm>
            <a:custGeom>
              <a:rect b="b" l="l" r="r" t="t"/>
              <a:pathLst>
                <a:path extrusionOk="0" h="51747" w="52286">
                  <a:moveTo>
                    <a:pt x="404" y="1"/>
                  </a:moveTo>
                  <a:lnTo>
                    <a:pt x="1" y="269"/>
                  </a:lnTo>
                  <a:lnTo>
                    <a:pt x="5243" y="9409"/>
                  </a:lnTo>
                  <a:lnTo>
                    <a:pt x="47581" y="51747"/>
                  </a:lnTo>
                  <a:lnTo>
                    <a:pt x="52285" y="51747"/>
                  </a:lnTo>
                  <a:lnTo>
                    <a:pt x="39517" y="38978"/>
                  </a:lnTo>
                  <a:lnTo>
                    <a:pt x="37097" y="38978"/>
                  </a:lnTo>
                  <a:lnTo>
                    <a:pt x="33737" y="33333"/>
                  </a:lnTo>
                  <a:lnTo>
                    <a:pt x="404" y="1"/>
                  </a:lnTo>
                  <a:close/>
                </a:path>
              </a:pathLst>
            </a:custGeom>
            <a:solidFill>
              <a:srgbClr val="06D9C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1" name="Google Shape;471;p5"/>
            <p:cNvSpPr/>
            <p:nvPr/>
          </p:nvSpPr>
          <p:spPr>
            <a:xfrm>
              <a:off x="1286500" y="3964650"/>
              <a:ext cx="436850" cy="319225"/>
            </a:xfrm>
            <a:custGeom>
              <a:rect b="b" l="l" r="r" t="t"/>
              <a:pathLst>
                <a:path extrusionOk="0" h="12769" w="17474">
                  <a:moveTo>
                    <a:pt x="0" y="0"/>
                  </a:moveTo>
                  <a:lnTo>
                    <a:pt x="12769" y="12769"/>
                  </a:lnTo>
                  <a:lnTo>
                    <a:pt x="17473" y="12769"/>
                  </a:lnTo>
                  <a:lnTo>
                    <a:pt x="4704" y="0"/>
                  </a:lnTo>
                  <a:close/>
                </a:path>
              </a:pathLst>
            </a:custGeom>
            <a:solidFill>
              <a:srgbClr val="07D8C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2" name="Google Shape;472;p5"/>
            <p:cNvSpPr/>
            <p:nvPr/>
          </p:nvSpPr>
          <p:spPr>
            <a:xfrm>
              <a:off x="238125" y="2822200"/>
              <a:ext cx="924075" cy="1008075"/>
            </a:xfrm>
            <a:custGeom>
              <a:rect b="b" l="l" r="r" t="t"/>
              <a:pathLst>
                <a:path extrusionOk="0" h="40323" w="36963">
                  <a:moveTo>
                    <a:pt x="806" y="0"/>
                  </a:moveTo>
                  <a:lnTo>
                    <a:pt x="0" y="1479"/>
                  </a:lnTo>
                  <a:lnTo>
                    <a:pt x="3226" y="6989"/>
                  </a:lnTo>
                  <a:lnTo>
                    <a:pt x="36559" y="40322"/>
                  </a:lnTo>
                  <a:lnTo>
                    <a:pt x="36962" y="40053"/>
                  </a:lnTo>
                  <a:lnTo>
                    <a:pt x="31720" y="30779"/>
                  </a:lnTo>
                  <a:lnTo>
                    <a:pt x="806" y="0"/>
                  </a:lnTo>
                  <a:close/>
                </a:path>
              </a:pathLst>
            </a:custGeom>
            <a:solidFill>
              <a:srgbClr val="07D8C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3" name="Google Shape;473;p5"/>
            <p:cNvSpPr/>
            <p:nvPr/>
          </p:nvSpPr>
          <p:spPr>
            <a:xfrm>
              <a:off x="1383925" y="3964650"/>
              <a:ext cx="433500" cy="319225"/>
            </a:xfrm>
            <a:custGeom>
              <a:rect b="b" l="l" r="r" t="t"/>
              <a:pathLst>
                <a:path extrusionOk="0" h="12769" w="17340">
                  <a:moveTo>
                    <a:pt x="1" y="0"/>
                  </a:moveTo>
                  <a:lnTo>
                    <a:pt x="12770" y="12769"/>
                  </a:lnTo>
                  <a:lnTo>
                    <a:pt x="17339" y="12769"/>
                  </a:lnTo>
                  <a:lnTo>
                    <a:pt x="4705" y="0"/>
                  </a:lnTo>
                  <a:close/>
                </a:path>
              </a:pathLst>
            </a:custGeom>
            <a:solidFill>
              <a:srgbClr val="08D6C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4" name="Google Shape;474;p5"/>
            <p:cNvSpPr/>
            <p:nvPr/>
          </p:nvSpPr>
          <p:spPr>
            <a:xfrm>
              <a:off x="251550" y="2761700"/>
              <a:ext cx="779600" cy="840075"/>
            </a:xfrm>
            <a:custGeom>
              <a:rect b="b" l="l" r="r" t="t"/>
              <a:pathLst>
                <a:path extrusionOk="0" h="33603" w="31184">
                  <a:moveTo>
                    <a:pt x="1748" y="1"/>
                  </a:moveTo>
                  <a:lnTo>
                    <a:pt x="1" y="2823"/>
                  </a:lnTo>
                  <a:lnTo>
                    <a:pt x="30780" y="33603"/>
                  </a:lnTo>
                  <a:lnTo>
                    <a:pt x="31183" y="33199"/>
                  </a:lnTo>
                  <a:lnTo>
                    <a:pt x="25807" y="24060"/>
                  </a:lnTo>
                  <a:lnTo>
                    <a:pt x="1748" y="1"/>
                  </a:lnTo>
                  <a:close/>
                </a:path>
              </a:pathLst>
            </a:custGeom>
            <a:solidFill>
              <a:srgbClr val="08D6C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5" name="Google Shape;475;p5"/>
            <p:cNvSpPr/>
            <p:nvPr/>
          </p:nvSpPr>
          <p:spPr>
            <a:xfrm>
              <a:off x="288525" y="2697875"/>
              <a:ext cx="608200" cy="675400"/>
            </a:xfrm>
            <a:custGeom>
              <a:rect b="b" l="l" r="r" t="t"/>
              <a:pathLst>
                <a:path extrusionOk="0" h="27016" w="24328">
                  <a:moveTo>
                    <a:pt x="1613" y="0"/>
                  </a:moveTo>
                  <a:lnTo>
                    <a:pt x="0" y="2957"/>
                  </a:lnTo>
                  <a:lnTo>
                    <a:pt x="23925" y="27016"/>
                  </a:lnTo>
                  <a:lnTo>
                    <a:pt x="24328" y="26613"/>
                  </a:lnTo>
                  <a:lnTo>
                    <a:pt x="19086" y="17473"/>
                  </a:lnTo>
                  <a:lnTo>
                    <a:pt x="1613" y="0"/>
                  </a:lnTo>
                  <a:close/>
                </a:path>
              </a:pathLst>
            </a:custGeom>
            <a:solidFill>
              <a:srgbClr val="09D4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6" name="Google Shape;476;p5"/>
            <p:cNvSpPr/>
            <p:nvPr/>
          </p:nvSpPr>
          <p:spPr>
            <a:xfrm>
              <a:off x="1481375" y="3964650"/>
              <a:ext cx="433500" cy="319225"/>
            </a:xfrm>
            <a:custGeom>
              <a:rect b="b" l="l" r="r" t="t"/>
              <a:pathLst>
                <a:path extrusionOk="0" h="12769" w="17340">
                  <a:moveTo>
                    <a:pt x="1" y="0"/>
                  </a:moveTo>
                  <a:lnTo>
                    <a:pt x="12769" y="12769"/>
                  </a:lnTo>
                  <a:lnTo>
                    <a:pt x="17339" y="12769"/>
                  </a:lnTo>
                  <a:lnTo>
                    <a:pt x="4705" y="0"/>
                  </a:lnTo>
                  <a:close/>
                </a:path>
              </a:pathLst>
            </a:custGeom>
            <a:solidFill>
              <a:srgbClr val="09D4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7" name="Google Shape;477;p5"/>
            <p:cNvSpPr/>
            <p:nvPr/>
          </p:nvSpPr>
          <p:spPr>
            <a:xfrm>
              <a:off x="1578825" y="3964650"/>
              <a:ext cx="433500" cy="319225"/>
            </a:xfrm>
            <a:custGeom>
              <a:rect b="b" l="l" r="r" t="t"/>
              <a:pathLst>
                <a:path extrusionOk="0" h="12769" w="17340">
                  <a:moveTo>
                    <a:pt x="1" y="0"/>
                  </a:moveTo>
                  <a:lnTo>
                    <a:pt x="12769" y="12769"/>
                  </a:lnTo>
                  <a:lnTo>
                    <a:pt x="17339" y="12769"/>
                  </a:lnTo>
                  <a:lnTo>
                    <a:pt x="4570" y="0"/>
                  </a:lnTo>
                  <a:close/>
                </a:path>
              </a:pathLst>
            </a:custGeom>
            <a:solidFill>
              <a:srgbClr val="0AD3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8" name="Google Shape;478;p5"/>
            <p:cNvSpPr/>
            <p:nvPr/>
          </p:nvSpPr>
          <p:spPr>
            <a:xfrm>
              <a:off x="322125" y="2637375"/>
              <a:ext cx="443550" cy="504050"/>
            </a:xfrm>
            <a:custGeom>
              <a:rect b="b" l="l" r="r" t="t"/>
              <a:pathLst>
                <a:path extrusionOk="0" h="20162" w="17742">
                  <a:moveTo>
                    <a:pt x="1747" y="1"/>
                  </a:moveTo>
                  <a:lnTo>
                    <a:pt x="0" y="2958"/>
                  </a:lnTo>
                  <a:lnTo>
                    <a:pt x="17339" y="20162"/>
                  </a:lnTo>
                  <a:lnTo>
                    <a:pt x="17742" y="19893"/>
                  </a:lnTo>
                  <a:lnTo>
                    <a:pt x="12366" y="10619"/>
                  </a:lnTo>
                  <a:lnTo>
                    <a:pt x="1747" y="1"/>
                  </a:lnTo>
                  <a:close/>
                </a:path>
              </a:pathLst>
            </a:custGeom>
            <a:solidFill>
              <a:srgbClr val="0AD3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9" name="Google Shape;479;p5"/>
            <p:cNvSpPr/>
            <p:nvPr/>
          </p:nvSpPr>
          <p:spPr>
            <a:xfrm>
              <a:off x="359075" y="2576900"/>
              <a:ext cx="275575" cy="336050"/>
            </a:xfrm>
            <a:custGeom>
              <a:rect b="b" l="l" r="r" t="t"/>
              <a:pathLst>
                <a:path extrusionOk="0" h="13442" w="11023">
                  <a:moveTo>
                    <a:pt x="1614" y="1"/>
                  </a:moveTo>
                  <a:lnTo>
                    <a:pt x="1" y="2823"/>
                  </a:lnTo>
                  <a:lnTo>
                    <a:pt x="10484" y="13441"/>
                  </a:lnTo>
                  <a:lnTo>
                    <a:pt x="10888" y="13172"/>
                  </a:lnTo>
                  <a:lnTo>
                    <a:pt x="9812" y="11291"/>
                  </a:lnTo>
                  <a:lnTo>
                    <a:pt x="11022" y="9275"/>
                  </a:lnTo>
                  <a:lnTo>
                    <a:pt x="1614" y="1"/>
                  </a:lnTo>
                  <a:close/>
                </a:path>
              </a:pathLst>
            </a:custGeom>
            <a:solidFill>
              <a:srgbClr val="0BD1C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0" name="Google Shape;480;p5"/>
            <p:cNvSpPr/>
            <p:nvPr/>
          </p:nvSpPr>
          <p:spPr>
            <a:xfrm>
              <a:off x="1676275" y="3964650"/>
              <a:ext cx="433475" cy="319225"/>
            </a:xfrm>
            <a:custGeom>
              <a:rect b="b" l="l" r="r" t="t"/>
              <a:pathLst>
                <a:path extrusionOk="0" h="12769" w="17339">
                  <a:moveTo>
                    <a:pt x="0" y="0"/>
                  </a:moveTo>
                  <a:lnTo>
                    <a:pt x="12769" y="12769"/>
                  </a:lnTo>
                  <a:lnTo>
                    <a:pt x="17339" y="12769"/>
                  </a:lnTo>
                  <a:lnTo>
                    <a:pt x="4570" y="0"/>
                  </a:lnTo>
                  <a:close/>
                </a:path>
              </a:pathLst>
            </a:custGeom>
            <a:solidFill>
              <a:srgbClr val="0BD1C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1" name="Google Shape;481;p5"/>
            <p:cNvSpPr/>
            <p:nvPr/>
          </p:nvSpPr>
          <p:spPr>
            <a:xfrm>
              <a:off x="392675" y="2513050"/>
              <a:ext cx="275575" cy="309175"/>
            </a:xfrm>
            <a:custGeom>
              <a:rect b="b" l="l" r="r" t="t"/>
              <a:pathLst>
                <a:path extrusionOk="0" h="12367" w="11023">
                  <a:moveTo>
                    <a:pt x="1748" y="1"/>
                  </a:moveTo>
                  <a:lnTo>
                    <a:pt x="1" y="2958"/>
                  </a:lnTo>
                  <a:lnTo>
                    <a:pt x="9409" y="12366"/>
                  </a:lnTo>
                  <a:lnTo>
                    <a:pt x="11022" y="9409"/>
                  </a:lnTo>
                  <a:lnTo>
                    <a:pt x="1748" y="1"/>
                  </a:lnTo>
                  <a:close/>
                </a:path>
              </a:pathLst>
            </a:custGeom>
            <a:solidFill>
              <a:srgbClr val="0CCFC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2" name="Google Shape;482;p5"/>
            <p:cNvSpPr/>
            <p:nvPr/>
          </p:nvSpPr>
          <p:spPr>
            <a:xfrm>
              <a:off x="1773725" y="3964650"/>
              <a:ext cx="433475" cy="319225"/>
            </a:xfrm>
            <a:custGeom>
              <a:rect b="b" l="l" r="r" t="t"/>
              <a:pathLst>
                <a:path extrusionOk="0" h="12769" w="17339">
                  <a:moveTo>
                    <a:pt x="0" y="0"/>
                  </a:moveTo>
                  <a:lnTo>
                    <a:pt x="12634" y="12769"/>
                  </a:lnTo>
                  <a:lnTo>
                    <a:pt x="17339" y="12769"/>
                  </a:lnTo>
                  <a:lnTo>
                    <a:pt x="4570" y="0"/>
                  </a:lnTo>
                  <a:close/>
                </a:path>
              </a:pathLst>
            </a:custGeom>
            <a:solidFill>
              <a:srgbClr val="0CCFC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3" name="Google Shape;483;p5"/>
            <p:cNvSpPr/>
            <p:nvPr/>
          </p:nvSpPr>
          <p:spPr>
            <a:xfrm>
              <a:off x="429650" y="2452575"/>
              <a:ext cx="275550" cy="305800"/>
            </a:xfrm>
            <a:custGeom>
              <a:rect b="b" l="l" r="r" t="t"/>
              <a:pathLst>
                <a:path extrusionOk="0" h="12232" w="11022">
                  <a:moveTo>
                    <a:pt x="1748" y="1"/>
                  </a:moveTo>
                  <a:lnTo>
                    <a:pt x="0" y="2957"/>
                  </a:lnTo>
                  <a:lnTo>
                    <a:pt x="9274" y="12232"/>
                  </a:lnTo>
                  <a:lnTo>
                    <a:pt x="11022" y="9275"/>
                  </a:lnTo>
                  <a:lnTo>
                    <a:pt x="1748" y="1"/>
                  </a:lnTo>
                  <a:close/>
                </a:path>
              </a:pathLst>
            </a:custGeom>
            <a:solidFill>
              <a:srgbClr val="0DCDC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4" name="Google Shape;484;p5"/>
            <p:cNvSpPr/>
            <p:nvPr/>
          </p:nvSpPr>
          <p:spPr>
            <a:xfrm>
              <a:off x="1871150" y="3964650"/>
              <a:ext cx="433500" cy="319225"/>
            </a:xfrm>
            <a:custGeom>
              <a:rect b="b" l="l" r="r" t="t"/>
              <a:pathLst>
                <a:path extrusionOk="0" h="12769" w="17340">
                  <a:moveTo>
                    <a:pt x="1" y="0"/>
                  </a:moveTo>
                  <a:lnTo>
                    <a:pt x="12635" y="12769"/>
                  </a:lnTo>
                  <a:lnTo>
                    <a:pt x="17340" y="12769"/>
                  </a:lnTo>
                  <a:lnTo>
                    <a:pt x="4571" y="0"/>
                  </a:lnTo>
                  <a:close/>
                </a:path>
              </a:pathLst>
            </a:custGeom>
            <a:solidFill>
              <a:srgbClr val="0DCDC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5" name="Google Shape;485;p5"/>
            <p:cNvSpPr/>
            <p:nvPr/>
          </p:nvSpPr>
          <p:spPr>
            <a:xfrm>
              <a:off x="1965250" y="3964650"/>
              <a:ext cx="436850" cy="319225"/>
            </a:xfrm>
            <a:custGeom>
              <a:rect b="b" l="l" r="r" t="t"/>
              <a:pathLst>
                <a:path extrusionOk="0" h="12769" w="17474">
                  <a:moveTo>
                    <a:pt x="0" y="0"/>
                  </a:moveTo>
                  <a:lnTo>
                    <a:pt x="12769" y="12769"/>
                  </a:lnTo>
                  <a:lnTo>
                    <a:pt x="17473" y="12769"/>
                  </a:lnTo>
                  <a:lnTo>
                    <a:pt x="4705" y="0"/>
                  </a:lnTo>
                  <a:close/>
                </a:path>
              </a:pathLst>
            </a:custGeom>
            <a:solidFill>
              <a:srgbClr val="0ECCC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6" name="Google Shape;486;p5"/>
            <p:cNvSpPr/>
            <p:nvPr/>
          </p:nvSpPr>
          <p:spPr>
            <a:xfrm>
              <a:off x="466600" y="2392100"/>
              <a:ext cx="272200" cy="305800"/>
            </a:xfrm>
            <a:custGeom>
              <a:rect b="b" l="l" r="r" t="t"/>
              <a:pathLst>
                <a:path extrusionOk="0" h="12232" w="10888">
                  <a:moveTo>
                    <a:pt x="1614" y="0"/>
                  </a:moveTo>
                  <a:lnTo>
                    <a:pt x="1" y="2957"/>
                  </a:lnTo>
                  <a:lnTo>
                    <a:pt x="9275" y="12231"/>
                  </a:lnTo>
                  <a:lnTo>
                    <a:pt x="10888" y="9274"/>
                  </a:lnTo>
                  <a:lnTo>
                    <a:pt x="1614" y="0"/>
                  </a:lnTo>
                  <a:close/>
                </a:path>
              </a:pathLst>
            </a:custGeom>
            <a:solidFill>
              <a:srgbClr val="0ECCC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7" name="Google Shape;487;p5"/>
            <p:cNvSpPr/>
            <p:nvPr/>
          </p:nvSpPr>
          <p:spPr>
            <a:xfrm>
              <a:off x="2062700" y="3964650"/>
              <a:ext cx="433475" cy="319225"/>
            </a:xfrm>
            <a:custGeom>
              <a:rect b="b" l="l" r="r" t="t"/>
              <a:pathLst>
                <a:path extrusionOk="0" h="12769" w="17339">
                  <a:moveTo>
                    <a:pt x="0" y="0"/>
                  </a:moveTo>
                  <a:lnTo>
                    <a:pt x="12769" y="12769"/>
                  </a:lnTo>
                  <a:lnTo>
                    <a:pt x="17339" y="12769"/>
                  </a:lnTo>
                  <a:lnTo>
                    <a:pt x="4704" y="0"/>
                  </a:lnTo>
                  <a:close/>
                </a:path>
              </a:pathLst>
            </a:custGeom>
            <a:solidFill>
              <a:srgbClr val="10CAC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8" name="Google Shape;488;p5"/>
            <p:cNvSpPr/>
            <p:nvPr/>
          </p:nvSpPr>
          <p:spPr>
            <a:xfrm>
              <a:off x="500200" y="2328250"/>
              <a:ext cx="275575" cy="309150"/>
            </a:xfrm>
            <a:custGeom>
              <a:rect b="b" l="l" r="r" t="t"/>
              <a:pathLst>
                <a:path extrusionOk="0" h="12366" w="11023">
                  <a:moveTo>
                    <a:pt x="1748" y="1"/>
                  </a:moveTo>
                  <a:lnTo>
                    <a:pt x="1" y="2957"/>
                  </a:lnTo>
                  <a:lnTo>
                    <a:pt x="9275" y="12366"/>
                  </a:lnTo>
                  <a:lnTo>
                    <a:pt x="11022" y="9409"/>
                  </a:lnTo>
                  <a:lnTo>
                    <a:pt x="1748" y="1"/>
                  </a:lnTo>
                  <a:close/>
                </a:path>
              </a:pathLst>
            </a:custGeom>
            <a:solidFill>
              <a:srgbClr val="10CAC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9" name="Google Shape;489;p5"/>
            <p:cNvSpPr/>
            <p:nvPr/>
          </p:nvSpPr>
          <p:spPr>
            <a:xfrm>
              <a:off x="537175" y="2267775"/>
              <a:ext cx="275550" cy="305800"/>
            </a:xfrm>
            <a:custGeom>
              <a:rect b="b" l="l" r="r" t="t"/>
              <a:pathLst>
                <a:path extrusionOk="0" h="12232" w="11022">
                  <a:moveTo>
                    <a:pt x="1613" y="0"/>
                  </a:moveTo>
                  <a:lnTo>
                    <a:pt x="0" y="2957"/>
                  </a:lnTo>
                  <a:lnTo>
                    <a:pt x="9274" y="12231"/>
                  </a:lnTo>
                  <a:lnTo>
                    <a:pt x="11022" y="9274"/>
                  </a:lnTo>
                  <a:lnTo>
                    <a:pt x="1613" y="0"/>
                  </a:lnTo>
                  <a:close/>
                </a:path>
              </a:pathLst>
            </a:custGeom>
            <a:solidFill>
              <a:srgbClr val="11C8D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0" name="Google Shape;490;p5"/>
            <p:cNvSpPr/>
            <p:nvPr/>
          </p:nvSpPr>
          <p:spPr>
            <a:xfrm>
              <a:off x="2160150" y="3964650"/>
              <a:ext cx="433475" cy="319225"/>
            </a:xfrm>
            <a:custGeom>
              <a:rect b="b" l="l" r="r" t="t"/>
              <a:pathLst>
                <a:path extrusionOk="0" h="12769" w="17339">
                  <a:moveTo>
                    <a:pt x="0" y="0"/>
                  </a:moveTo>
                  <a:lnTo>
                    <a:pt x="12769" y="12769"/>
                  </a:lnTo>
                  <a:lnTo>
                    <a:pt x="17339" y="12769"/>
                  </a:lnTo>
                  <a:lnTo>
                    <a:pt x="4704" y="0"/>
                  </a:lnTo>
                  <a:close/>
                </a:path>
              </a:pathLst>
            </a:custGeom>
            <a:solidFill>
              <a:srgbClr val="11C8D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1" name="Google Shape;491;p5"/>
            <p:cNvSpPr/>
            <p:nvPr/>
          </p:nvSpPr>
          <p:spPr>
            <a:xfrm>
              <a:off x="570775" y="2207275"/>
              <a:ext cx="275550" cy="305800"/>
            </a:xfrm>
            <a:custGeom>
              <a:rect b="b" l="l" r="r" t="t"/>
              <a:pathLst>
                <a:path extrusionOk="0" h="12232" w="11022">
                  <a:moveTo>
                    <a:pt x="1748" y="1"/>
                  </a:moveTo>
                  <a:lnTo>
                    <a:pt x="0" y="2958"/>
                  </a:lnTo>
                  <a:lnTo>
                    <a:pt x="9409" y="12232"/>
                  </a:lnTo>
                  <a:lnTo>
                    <a:pt x="11022" y="9275"/>
                  </a:lnTo>
                  <a:lnTo>
                    <a:pt x="1748" y="1"/>
                  </a:lnTo>
                  <a:close/>
                </a:path>
              </a:pathLst>
            </a:custGeom>
            <a:solidFill>
              <a:srgbClr val="12C7D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2" name="Google Shape;492;p5"/>
            <p:cNvSpPr/>
            <p:nvPr/>
          </p:nvSpPr>
          <p:spPr>
            <a:xfrm>
              <a:off x="2257575" y="3964650"/>
              <a:ext cx="433500" cy="319225"/>
            </a:xfrm>
            <a:custGeom>
              <a:rect b="b" l="l" r="r" t="t"/>
              <a:pathLst>
                <a:path extrusionOk="0" h="12769" w="17340">
                  <a:moveTo>
                    <a:pt x="1" y="0"/>
                  </a:moveTo>
                  <a:lnTo>
                    <a:pt x="12770" y="12769"/>
                  </a:lnTo>
                  <a:lnTo>
                    <a:pt x="17339" y="12769"/>
                  </a:lnTo>
                  <a:lnTo>
                    <a:pt x="4705" y="0"/>
                  </a:lnTo>
                  <a:close/>
                </a:path>
              </a:pathLst>
            </a:custGeom>
            <a:solidFill>
              <a:srgbClr val="12C7D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3" name="Google Shape;493;p5"/>
            <p:cNvSpPr/>
            <p:nvPr/>
          </p:nvSpPr>
          <p:spPr>
            <a:xfrm>
              <a:off x="2355025" y="3964650"/>
              <a:ext cx="383100" cy="319225"/>
            </a:xfrm>
            <a:custGeom>
              <a:rect b="b" l="l" r="r" t="t"/>
              <a:pathLst>
                <a:path extrusionOk="0" h="12769" w="15324">
                  <a:moveTo>
                    <a:pt x="1" y="0"/>
                  </a:moveTo>
                  <a:lnTo>
                    <a:pt x="12769" y="12769"/>
                  </a:lnTo>
                  <a:lnTo>
                    <a:pt x="14248" y="12769"/>
                  </a:lnTo>
                  <a:lnTo>
                    <a:pt x="15323" y="10753"/>
                  </a:lnTo>
                  <a:lnTo>
                    <a:pt x="4570" y="0"/>
                  </a:lnTo>
                  <a:close/>
                </a:path>
              </a:pathLst>
            </a:custGeom>
            <a:solidFill>
              <a:srgbClr val="13C5D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4" name="Google Shape;494;p5"/>
            <p:cNvSpPr/>
            <p:nvPr/>
          </p:nvSpPr>
          <p:spPr>
            <a:xfrm>
              <a:off x="607725" y="2146800"/>
              <a:ext cx="275575" cy="305800"/>
            </a:xfrm>
            <a:custGeom>
              <a:rect b="b" l="l" r="r" t="t"/>
              <a:pathLst>
                <a:path extrusionOk="0" h="12232" w="11023">
                  <a:moveTo>
                    <a:pt x="1614" y="1"/>
                  </a:moveTo>
                  <a:lnTo>
                    <a:pt x="1" y="2823"/>
                  </a:lnTo>
                  <a:lnTo>
                    <a:pt x="9275" y="12232"/>
                  </a:lnTo>
                  <a:lnTo>
                    <a:pt x="11022" y="9275"/>
                  </a:lnTo>
                  <a:lnTo>
                    <a:pt x="1614" y="1"/>
                  </a:lnTo>
                  <a:close/>
                </a:path>
              </a:pathLst>
            </a:custGeom>
            <a:solidFill>
              <a:srgbClr val="13C5D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5" name="Google Shape;495;p5"/>
            <p:cNvSpPr/>
            <p:nvPr/>
          </p:nvSpPr>
          <p:spPr>
            <a:xfrm>
              <a:off x="2452475" y="3941125"/>
              <a:ext cx="322600" cy="305800"/>
            </a:xfrm>
            <a:custGeom>
              <a:rect b="b" l="l" r="r" t="t"/>
              <a:pathLst>
                <a:path extrusionOk="0" h="12232" w="12904">
                  <a:moveTo>
                    <a:pt x="3495" y="1"/>
                  </a:moveTo>
                  <a:lnTo>
                    <a:pt x="2957" y="941"/>
                  </a:lnTo>
                  <a:lnTo>
                    <a:pt x="0" y="941"/>
                  </a:lnTo>
                  <a:lnTo>
                    <a:pt x="11156" y="12232"/>
                  </a:lnTo>
                  <a:lnTo>
                    <a:pt x="12904" y="9275"/>
                  </a:lnTo>
                  <a:lnTo>
                    <a:pt x="3495" y="1"/>
                  </a:lnTo>
                  <a:close/>
                </a:path>
              </a:pathLst>
            </a:custGeom>
            <a:solidFill>
              <a:srgbClr val="14C3D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6" name="Google Shape;496;p5"/>
            <p:cNvSpPr/>
            <p:nvPr/>
          </p:nvSpPr>
          <p:spPr>
            <a:xfrm>
              <a:off x="641325" y="2082950"/>
              <a:ext cx="275575" cy="305800"/>
            </a:xfrm>
            <a:custGeom>
              <a:rect b="b" l="l" r="r" t="t"/>
              <a:pathLst>
                <a:path extrusionOk="0" h="12232" w="11023">
                  <a:moveTo>
                    <a:pt x="1748" y="1"/>
                  </a:moveTo>
                  <a:lnTo>
                    <a:pt x="1" y="2958"/>
                  </a:lnTo>
                  <a:lnTo>
                    <a:pt x="9409" y="12232"/>
                  </a:lnTo>
                  <a:lnTo>
                    <a:pt x="11022" y="9409"/>
                  </a:lnTo>
                  <a:lnTo>
                    <a:pt x="1748" y="1"/>
                  </a:lnTo>
                  <a:close/>
                </a:path>
              </a:pathLst>
            </a:custGeom>
            <a:solidFill>
              <a:srgbClr val="14C3D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7" name="Google Shape;497;p5"/>
            <p:cNvSpPr/>
            <p:nvPr/>
          </p:nvSpPr>
          <p:spPr>
            <a:xfrm>
              <a:off x="678300" y="2022475"/>
              <a:ext cx="275550" cy="305800"/>
            </a:xfrm>
            <a:custGeom>
              <a:rect b="b" l="l" r="r" t="t"/>
              <a:pathLst>
                <a:path extrusionOk="0" h="12232" w="11022">
                  <a:moveTo>
                    <a:pt x="1748" y="1"/>
                  </a:moveTo>
                  <a:lnTo>
                    <a:pt x="0" y="2957"/>
                  </a:lnTo>
                  <a:lnTo>
                    <a:pt x="9274" y="12232"/>
                  </a:lnTo>
                  <a:lnTo>
                    <a:pt x="11022" y="9275"/>
                  </a:lnTo>
                  <a:lnTo>
                    <a:pt x="1748" y="1"/>
                  </a:lnTo>
                  <a:close/>
                </a:path>
              </a:pathLst>
            </a:custGeom>
            <a:solidFill>
              <a:srgbClr val="15C1D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8" name="Google Shape;498;p5"/>
            <p:cNvSpPr/>
            <p:nvPr/>
          </p:nvSpPr>
          <p:spPr>
            <a:xfrm>
              <a:off x="2533125" y="3877275"/>
              <a:ext cx="275550" cy="309175"/>
            </a:xfrm>
            <a:custGeom>
              <a:rect b="b" l="l" r="r" t="t"/>
              <a:pathLst>
                <a:path extrusionOk="0" h="12367" w="11022">
                  <a:moveTo>
                    <a:pt x="1748" y="1"/>
                  </a:moveTo>
                  <a:lnTo>
                    <a:pt x="0" y="2958"/>
                  </a:lnTo>
                  <a:lnTo>
                    <a:pt x="9409" y="12366"/>
                  </a:lnTo>
                  <a:lnTo>
                    <a:pt x="11022" y="9409"/>
                  </a:lnTo>
                  <a:lnTo>
                    <a:pt x="1748" y="1"/>
                  </a:lnTo>
                  <a:close/>
                </a:path>
              </a:pathLst>
            </a:custGeom>
            <a:solidFill>
              <a:srgbClr val="15C1D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9" name="Google Shape;499;p5"/>
            <p:cNvSpPr/>
            <p:nvPr/>
          </p:nvSpPr>
          <p:spPr>
            <a:xfrm>
              <a:off x="2570075" y="3816800"/>
              <a:ext cx="275575" cy="305800"/>
            </a:xfrm>
            <a:custGeom>
              <a:rect b="b" l="l" r="r" t="t"/>
              <a:pathLst>
                <a:path extrusionOk="0" h="12232" w="11023">
                  <a:moveTo>
                    <a:pt x="1614" y="1"/>
                  </a:moveTo>
                  <a:lnTo>
                    <a:pt x="1" y="2957"/>
                  </a:lnTo>
                  <a:lnTo>
                    <a:pt x="9275" y="12232"/>
                  </a:lnTo>
                  <a:lnTo>
                    <a:pt x="11022" y="9275"/>
                  </a:lnTo>
                  <a:lnTo>
                    <a:pt x="1614" y="1"/>
                  </a:lnTo>
                  <a:close/>
                </a:path>
              </a:pathLst>
            </a:custGeom>
            <a:solidFill>
              <a:srgbClr val="16C0D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0" name="Google Shape;500;p5"/>
            <p:cNvSpPr/>
            <p:nvPr/>
          </p:nvSpPr>
          <p:spPr>
            <a:xfrm>
              <a:off x="711900" y="1962000"/>
              <a:ext cx="275550" cy="305800"/>
            </a:xfrm>
            <a:custGeom>
              <a:rect b="b" l="l" r="r" t="t"/>
              <a:pathLst>
                <a:path extrusionOk="0" h="12232" w="11022">
                  <a:moveTo>
                    <a:pt x="1748" y="0"/>
                  </a:moveTo>
                  <a:lnTo>
                    <a:pt x="0" y="2957"/>
                  </a:lnTo>
                  <a:lnTo>
                    <a:pt x="9409" y="12231"/>
                  </a:lnTo>
                  <a:lnTo>
                    <a:pt x="11022" y="9274"/>
                  </a:lnTo>
                  <a:lnTo>
                    <a:pt x="1748" y="0"/>
                  </a:lnTo>
                  <a:close/>
                </a:path>
              </a:pathLst>
            </a:custGeom>
            <a:solidFill>
              <a:srgbClr val="16C0D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1" name="Google Shape;501;p5"/>
            <p:cNvSpPr/>
            <p:nvPr/>
          </p:nvSpPr>
          <p:spPr>
            <a:xfrm>
              <a:off x="2603675" y="3756325"/>
              <a:ext cx="275575" cy="305800"/>
            </a:xfrm>
            <a:custGeom>
              <a:rect b="b" l="l" r="r" t="t"/>
              <a:pathLst>
                <a:path extrusionOk="0" h="12232" w="11023">
                  <a:moveTo>
                    <a:pt x="1748" y="0"/>
                  </a:moveTo>
                  <a:lnTo>
                    <a:pt x="1" y="2957"/>
                  </a:lnTo>
                  <a:lnTo>
                    <a:pt x="9409" y="12231"/>
                  </a:lnTo>
                  <a:lnTo>
                    <a:pt x="11022" y="9274"/>
                  </a:lnTo>
                  <a:lnTo>
                    <a:pt x="1748" y="0"/>
                  </a:lnTo>
                  <a:close/>
                </a:path>
              </a:pathLst>
            </a:custGeom>
            <a:solidFill>
              <a:srgbClr val="17BED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2" name="Google Shape;502;p5"/>
            <p:cNvSpPr/>
            <p:nvPr/>
          </p:nvSpPr>
          <p:spPr>
            <a:xfrm>
              <a:off x="748850" y="1898150"/>
              <a:ext cx="275575" cy="309150"/>
            </a:xfrm>
            <a:custGeom>
              <a:rect b="b" l="l" r="r" t="t"/>
              <a:pathLst>
                <a:path extrusionOk="0" h="12366" w="11023">
                  <a:moveTo>
                    <a:pt x="1748" y="0"/>
                  </a:moveTo>
                  <a:lnTo>
                    <a:pt x="1" y="2957"/>
                  </a:lnTo>
                  <a:lnTo>
                    <a:pt x="9275" y="12366"/>
                  </a:lnTo>
                  <a:lnTo>
                    <a:pt x="11022" y="9409"/>
                  </a:lnTo>
                  <a:lnTo>
                    <a:pt x="1748" y="0"/>
                  </a:lnTo>
                  <a:close/>
                </a:path>
              </a:pathLst>
            </a:custGeom>
            <a:solidFill>
              <a:srgbClr val="17BED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3" name="Google Shape;503;p5"/>
            <p:cNvSpPr/>
            <p:nvPr/>
          </p:nvSpPr>
          <p:spPr>
            <a:xfrm>
              <a:off x="2640650" y="3692475"/>
              <a:ext cx="275550" cy="309150"/>
            </a:xfrm>
            <a:custGeom>
              <a:rect b="b" l="l" r="r" t="t"/>
              <a:pathLst>
                <a:path extrusionOk="0" h="12366" w="11022">
                  <a:moveTo>
                    <a:pt x="1748" y="0"/>
                  </a:moveTo>
                  <a:lnTo>
                    <a:pt x="0" y="2957"/>
                  </a:lnTo>
                  <a:lnTo>
                    <a:pt x="9274" y="12366"/>
                  </a:lnTo>
                  <a:lnTo>
                    <a:pt x="11022" y="9409"/>
                  </a:lnTo>
                  <a:lnTo>
                    <a:pt x="1748" y="0"/>
                  </a:lnTo>
                  <a:close/>
                </a:path>
              </a:pathLst>
            </a:custGeom>
            <a:solidFill>
              <a:srgbClr val="18BCD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4" name="Google Shape;504;p5"/>
            <p:cNvSpPr/>
            <p:nvPr/>
          </p:nvSpPr>
          <p:spPr>
            <a:xfrm>
              <a:off x="785825" y="1837675"/>
              <a:ext cx="275550" cy="305800"/>
            </a:xfrm>
            <a:custGeom>
              <a:rect b="b" l="l" r="r" t="t"/>
              <a:pathLst>
                <a:path extrusionOk="0" h="12232" w="11022">
                  <a:moveTo>
                    <a:pt x="1613" y="0"/>
                  </a:moveTo>
                  <a:lnTo>
                    <a:pt x="0" y="2957"/>
                  </a:lnTo>
                  <a:lnTo>
                    <a:pt x="9275" y="12231"/>
                  </a:lnTo>
                  <a:lnTo>
                    <a:pt x="11022" y="9274"/>
                  </a:lnTo>
                  <a:lnTo>
                    <a:pt x="1613" y="0"/>
                  </a:lnTo>
                  <a:close/>
                </a:path>
              </a:pathLst>
            </a:custGeom>
            <a:solidFill>
              <a:srgbClr val="18BCD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5" name="Google Shape;505;p5"/>
            <p:cNvSpPr/>
            <p:nvPr/>
          </p:nvSpPr>
          <p:spPr>
            <a:xfrm>
              <a:off x="2677600" y="3632000"/>
              <a:ext cx="275575" cy="305800"/>
            </a:xfrm>
            <a:custGeom>
              <a:rect b="b" l="l" r="r" t="t"/>
              <a:pathLst>
                <a:path extrusionOk="0" h="12232" w="11023">
                  <a:moveTo>
                    <a:pt x="1614" y="0"/>
                  </a:moveTo>
                  <a:lnTo>
                    <a:pt x="1" y="2957"/>
                  </a:lnTo>
                  <a:lnTo>
                    <a:pt x="9275" y="12231"/>
                  </a:lnTo>
                  <a:lnTo>
                    <a:pt x="11022" y="9274"/>
                  </a:lnTo>
                  <a:lnTo>
                    <a:pt x="1614" y="0"/>
                  </a:lnTo>
                  <a:close/>
                </a:path>
              </a:pathLst>
            </a:custGeom>
            <a:solidFill>
              <a:srgbClr val="19BB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6" name="Google Shape;506;p5"/>
            <p:cNvSpPr/>
            <p:nvPr/>
          </p:nvSpPr>
          <p:spPr>
            <a:xfrm>
              <a:off x="819425" y="1777175"/>
              <a:ext cx="275550" cy="305800"/>
            </a:xfrm>
            <a:custGeom>
              <a:rect b="b" l="l" r="r" t="t"/>
              <a:pathLst>
                <a:path extrusionOk="0" h="12232" w="11022">
                  <a:moveTo>
                    <a:pt x="1748" y="1"/>
                  </a:moveTo>
                  <a:lnTo>
                    <a:pt x="0" y="2958"/>
                  </a:lnTo>
                  <a:lnTo>
                    <a:pt x="9275" y="12232"/>
                  </a:lnTo>
                  <a:lnTo>
                    <a:pt x="11022" y="9275"/>
                  </a:lnTo>
                  <a:lnTo>
                    <a:pt x="1748" y="1"/>
                  </a:lnTo>
                  <a:close/>
                </a:path>
              </a:pathLst>
            </a:custGeom>
            <a:solidFill>
              <a:srgbClr val="19BB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7" name="Google Shape;507;p5"/>
            <p:cNvSpPr/>
            <p:nvPr/>
          </p:nvSpPr>
          <p:spPr>
            <a:xfrm>
              <a:off x="2711200" y="3571500"/>
              <a:ext cx="275575" cy="305800"/>
            </a:xfrm>
            <a:custGeom>
              <a:rect b="b" l="l" r="r" t="t"/>
              <a:pathLst>
                <a:path extrusionOk="0" h="12232" w="11023">
                  <a:moveTo>
                    <a:pt x="1748" y="1"/>
                  </a:moveTo>
                  <a:lnTo>
                    <a:pt x="1" y="2958"/>
                  </a:lnTo>
                  <a:lnTo>
                    <a:pt x="9275" y="12232"/>
                  </a:lnTo>
                  <a:lnTo>
                    <a:pt x="11022" y="9275"/>
                  </a:lnTo>
                  <a:lnTo>
                    <a:pt x="1748" y="1"/>
                  </a:lnTo>
                  <a:close/>
                </a:path>
              </a:pathLst>
            </a:custGeom>
            <a:solidFill>
              <a:srgbClr val="1BB9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8" name="Google Shape;508;p5"/>
            <p:cNvSpPr/>
            <p:nvPr/>
          </p:nvSpPr>
          <p:spPr>
            <a:xfrm>
              <a:off x="856375" y="1713350"/>
              <a:ext cx="275575" cy="309150"/>
            </a:xfrm>
            <a:custGeom>
              <a:rect b="b" l="l" r="r" t="t"/>
              <a:pathLst>
                <a:path extrusionOk="0" h="12366" w="11023">
                  <a:moveTo>
                    <a:pt x="1614" y="0"/>
                  </a:moveTo>
                  <a:lnTo>
                    <a:pt x="1" y="2957"/>
                  </a:lnTo>
                  <a:lnTo>
                    <a:pt x="9275" y="12366"/>
                  </a:lnTo>
                  <a:lnTo>
                    <a:pt x="11022" y="9409"/>
                  </a:lnTo>
                  <a:lnTo>
                    <a:pt x="1614" y="0"/>
                  </a:lnTo>
                  <a:close/>
                </a:path>
              </a:pathLst>
            </a:custGeom>
            <a:solidFill>
              <a:srgbClr val="1BB9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9" name="Google Shape;509;p5"/>
            <p:cNvSpPr/>
            <p:nvPr/>
          </p:nvSpPr>
          <p:spPr>
            <a:xfrm>
              <a:off x="890000" y="1652850"/>
              <a:ext cx="275550" cy="305800"/>
            </a:xfrm>
            <a:custGeom>
              <a:rect b="b" l="l" r="r" t="t"/>
              <a:pathLst>
                <a:path extrusionOk="0" h="12232" w="11022">
                  <a:moveTo>
                    <a:pt x="1747" y="1"/>
                  </a:moveTo>
                  <a:lnTo>
                    <a:pt x="0" y="2958"/>
                  </a:lnTo>
                  <a:lnTo>
                    <a:pt x="9409" y="12232"/>
                  </a:lnTo>
                  <a:lnTo>
                    <a:pt x="11021" y="9275"/>
                  </a:lnTo>
                  <a:lnTo>
                    <a:pt x="1747" y="1"/>
                  </a:lnTo>
                  <a:close/>
                </a:path>
              </a:pathLst>
            </a:custGeom>
            <a:solidFill>
              <a:srgbClr val="1CB7D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0" name="Google Shape;510;p5"/>
            <p:cNvSpPr/>
            <p:nvPr/>
          </p:nvSpPr>
          <p:spPr>
            <a:xfrm>
              <a:off x="2748175" y="3511025"/>
              <a:ext cx="275550" cy="305800"/>
            </a:xfrm>
            <a:custGeom>
              <a:rect b="b" l="l" r="r" t="t"/>
              <a:pathLst>
                <a:path extrusionOk="0" h="12232" w="11022">
                  <a:moveTo>
                    <a:pt x="1613" y="1"/>
                  </a:moveTo>
                  <a:lnTo>
                    <a:pt x="0" y="2823"/>
                  </a:lnTo>
                  <a:lnTo>
                    <a:pt x="9274" y="12232"/>
                  </a:lnTo>
                  <a:lnTo>
                    <a:pt x="11022" y="9275"/>
                  </a:lnTo>
                  <a:lnTo>
                    <a:pt x="1613" y="1"/>
                  </a:lnTo>
                  <a:close/>
                </a:path>
              </a:pathLst>
            </a:custGeom>
            <a:solidFill>
              <a:srgbClr val="1CB7D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1" name="Google Shape;511;p5"/>
            <p:cNvSpPr/>
            <p:nvPr/>
          </p:nvSpPr>
          <p:spPr>
            <a:xfrm>
              <a:off x="2781775" y="3447175"/>
              <a:ext cx="275550" cy="305800"/>
            </a:xfrm>
            <a:custGeom>
              <a:rect b="b" l="l" r="r" t="t"/>
              <a:pathLst>
                <a:path extrusionOk="0" h="12232" w="11022">
                  <a:moveTo>
                    <a:pt x="1748" y="1"/>
                  </a:moveTo>
                  <a:lnTo>
                    <a:pt x="0" y="2958"/>
                  </a:lnTo>
                  <a:lnTo>
                    <a:pt x="9409" y="12232"/>
                  </a:lnTo>
                  <a:lnTo>
                    <a:pt x="11022" y="9409"/>
                  </a:lnTo>
                  <a:lnTo>
                    <a:pt x="1748" y="1"/>
                  </a:lnTo>
                  <a:close/>
                </a:path>
              </a:pathLst>
            </a:custGeom>
            <a:solidFill>
              <a:srgbClr val="1DB5D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2" name="Google Shape;512;p5"/>
            <p:cNvSpPr/>
            <p:nvPr/>
          </p:nvSpPr>
          <p:spPr>
            <a:xfrm>
              <a:off x="926950" y="1592375"/>
              <a:ext cx="275550" cy="305800"/>
            </a:xfrm>
            <a:custGeom>
              <a:rect b="b" l="l" r="r" t="t"/>
              <a:pathLst>
                <a:path extrusionOk="0" h="12232" w="11022">
                  <a:moveTo>
                    <a:pt x="1613" y="1"/>
                  </a:moveTo>
                  <a:lnTo>
                    <a:pt x="1" y="2957"/>
                  </a:lnTo>
                  <a:lnTo>
                    <a:pt x="9275" y="12231"/>
                  </a:lnTo>
                  <a:lnTo>
                    <a:pt x="11022" y="9275"/>
                  </a:lnTo>
                  <a:lnTo>
                    <a:pt x="1613" y="1"/>
                  </a:lnTo>
                  <a:close/>
                </a:path>
              </a:pathLst>
            </a:custGeom>
            <a:solidFill>
              <a:srgbClr val="1DB5D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3" name="Google Shape;513;p5"/>
            <p:cNvSpPr/>
            <p:nvPr/>
          </p:nvSpPr>
          <p:spPr>
            <a:xfrm>
              <a:off x="960550" y="1531900"/>
              <a:ext cx="275550" cy="305800"/>
            </a:xfrm>
            <a:custGeom>
              <a:rect b="b" l="l" r="r" t="t"/>
              <a:pathLst>
                <a:path extrusionOk="0" h="12232" w="11022">
                  <a:moveTo>
                    <a:pt x="1748" y="0"/>
                  </a:moveTo>
                  <a:lnTo>
                    <a:pt x="1" y="2823"/>
                  </a:lnTo>
                  <a:lnTo>
                    <a:pt x="9409" y="12231"/>
                  </a:lnTo>
                  <a:lnTo>
                    <a:pt x="11022" y="9274"/>
                  </a:lnTo>
                  <a:lnTo>
                    <a:pt x="1748" y="0"/>
                  </a:lnTo>
                  <a:close/>
                </a:path>
              </a:pathLst>
            </a:custGeom>
            <a:solidFill>
              <a:srgbClr val="1EB4D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4" name="Google Shape;514;p5"/>
            <p:cNvSpPr/>
            <p:nvPr/>
          </p:nvSpPr>
          <p:spPr>
            <a:xfrm>
              <a:off x="2818725" y="3386700"/>
              <a:ext cx="275575" cy="305800"/>
            </a:xfrm>
            <a:custGeom>
              <a:rect b="b" l="l" r="r" t="t"/>
              <a:pathLst>
                <a:path extrusionOk="0" h="12232" w="11023">
                  <a:moveTo>
                    <a:pt x="1614" y="1"/>
                  </a:moveTo>
                  <a:lnTo>
                    <a:pt x="1" y="2957"/>
                  </a:lnTo>
                  <a:lnTo>
                    <a:pt x="9275" y="12231"/>
                  </a:lnTo>
                  <a:lnTo>
                    <a:pt x="11022" y="9275"/>
                  </a:lnTo>
                  <a:lnTo>
                    <a:pt x="1614" y="1"/>
                  </a:lnTo>
                  <a:close/>
                </a:path>
              </a:pathLst>
            </a:custGeom>
            <a:solidFill>
              <a:srgbClr val="1EB4D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5" name="Google Shape;515;p5"/>
            <p:cNvSpPr/>
            <p:nvPr/>
          </p:nvSpPr>
          <p:spPr>
            <a:xfrm>
              <a:off x="997525" y="1468050"/>
              <a:ext cx="322600" cy="305800"/>
            </a:xfrm>
            <a:custGeom>
              <a:rect b="b" l="l" r="r" t="t"/>
              <a:pathLst>
                <a:path extrusionOk="0" h="12232" w="12904">
                  <a:moveTo>
                    <a:pt x="1747" y="0"/>
                  </a:moveTo>
                  <a:lnTo>
                    <a:pt x="0" y="2957"/>
                  </a:lnTo>
                  <a:lnTo>
                    <a:pt x="9274" y="12231"/>
                  </a:lnTo>
                  <a:lnTo>
                    <a:pt x="9946" y="11291"/>
                  </a:lnTo>
                  <a:lnTo>
                    <a:pt x="12903" y="11291"/>
                  </a:lnTo>
                  <a:lnTo>
                    <a:pt x="1747" y="0"/>
                  </a:lnTo>
                  <a:close/>
                </a:path>
              </a:pathLst>
            </a:custGeom>
            <a:solidFill>
              <a:srgbClr val="1FB2D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6" name="Google Shape;516;p5"/>
            <p:cNvSpPr/>
            <p:nvPr/>
          </p:nvSpPr>
          <p:spPr>
            <a:xfrm>
              <a:off x="2852325" y="3326225"/>
              <a:ext cx="275575" cy="305800"/>
            </a:xfrm>
            <a:custGeom>
              <a:rect b="b" l="l" r="r" t="t"/>
              <a:pathLst>
                <a:path extrusionOk="0" h="12232" w="11023">
                  <a:moveTo>
                    <a:pt x="1748" y="0"/>
                  </a:moveTo>
                  <a:lnTo>
                    <a:pt x="1" y="2957"/>
                  </a:lnTo>
                  <a:lnTo>
                    <a:pt x="9409" y="12231"/>
                  </a:lnTo>
                  <a:lnTo>
                    <a:pt x="11022" y="9274"/>
                  </a:lnTo>
                  <a:lnTo>
                    <a:pt x="1748" y="0"/>
                  </a:lnTo>
                  <a:close/>
                </a:path>
              </a:pathLst>
            </a:custGeom>
            <a:solidFill>
              <a:srgbClr val="1FB2D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7" name="Google Shape;517;p5"/>
            <p:cNvSpPr/>
            <p:nvPr/>
          </p:nvSpPr>
          <p:spPr>
            <a:xfrm>
              <a:off x="1034475" y="1431100"/>
              <a:ext cx="383075" cy="319225"/>
            </a:xfrm>
            <a:custGeom>
              <a:rect b="b" l="l" r="r" t="t"/>
              <a:pathLst>
                <a:path extrusionOk="0" h="12769" w="15323">
                  <a:moveTo>
                    <a:pt x="1076" y="0"/>
                  </a:moveTo>
                  <a:lnTo>
                    <a:pt x="1" y="2016"/>
                  </a:lnTo>
                  <a:lnTo>
                    <a:pt x="10619" y="12769"/>
                  </a:lnTo>
                  <a:lnTo>
                    <a:pt x="15323" y="12769"/>
                  </a:lnTo>
                  <a:lnTo>
                    <a:pt x="2554" y="0"/>
                  </a:lnTo>
                  <a:close/>
                </a:path>
              </a:pathLst>
            </a:custGeom>
            <a:solidFill>
              <a:srgbClr val="20B0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8" name="Google Shape;518;p5"/>
            <p:cNvSpPr/>
            <p:nvPr/>
          </p:nvSpPr>
          <p:spPr>
            <a:xfrm>
              <a:off x="2889300" y="3262375"/>
              <a:ext cx="275550" cy="309150"/>
            </a:xfrm>
            <a:custGeom>
              <a:rect b="b" l="l" r="r" t="t"/>
              <a:pathLst>
                <a:path extrusionOk="0" h="12366" w="11022">
                  <a:moveTo>
                    <a:pt x="1748" y="0"/>
                  </a:moveTo>
                  <a:lnTo>
                    <a:pt x="0" y="2957"/>
                  </a:lnTo>
                  <a:lnTo>
                    <a:pt x="9274" y="12366"/>
                  </a:lnTo>
                  <a:lnTo>
                    <a:pt x="11022" y="9409"/>
                  </a:lnTo>
                  <a:lnTo>
                    <a:pt x="1748" y="0"/>
                  </a:lnTo>
                  <a:close/>
                </a:path>
              </a:pathLst>
            </a:custGeom>
            <a:solidFill>
              <a:srgbClr val="20B0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9" name="Google Shape;519;p5"/>
            <p:cNvSpPr/>
            <p:nvPr/>
          </p:nvSpPr>
          <p:spPr>
            <a:xfrm>
              <a:off x="1078150" y="1431100"/>
              <a:ext cx="436850" cy="319225"/>
            </a:xfrm>
            <a:custGeom>
              <a:rect b="b" l="l" r="r" t="t"/>
              <a:pathLst>
                <a:path extrusionOk="0" h="12769" w="17474">
                  <a:moveTo>
                    <a:pt x="1" y="0"/>
                  </a:moveTo>
                  <a:lnTo>
                    <a:pt x="12770" y="12769"/>
                  </a:lnTo>
                  <a:lnTo>
                    <a:pt x="17474" y="12769"/>
                  </a:lnTo>
                  <a:lnTo>
                    <a:pt x="4705" y="0"/>
                  </a:lnTo>
                  <a:close/>
                </a:path>
              </a:pathLst>
            </a:custGeom>
            <a:solidFill>
              <a:srgbClr val="21AE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0" name="Google Shape;520;p5"/>
            <p:cNvSpPr/>
            <p:nvPr/>
          </p:nvSpPr>
          <p:spPr>
            <a:xfrm>
              <a:off x="2926250" y="3201900"/>
              <a:ext cx="272200" cy="305800"/>
            </a:xfrm>
            <a:custGeom>
              <a:rect b="b" l="l" r="r" t="t"/>
              <a:pathLst>
                <a:path extrusionOk="0" h="12232" w="10888">
                  <a:moveTo>
                    <a:pt x="1614" y="0"/>
                  </a:moveTo>
                  <a:lnTo>
                    <a:pt x="1" y="2957"/>
                  </a:lnTo>
                  <a:lnTo>
                    <a:pt x="9275" y="12231"/>
                  </a:lnTo>
                  <a:lnTo>
                    <a:pt x="10888" y="9274"/>
                  </a:lnTo>
                  <a:lnTo>
                    <a:pt x="1614" y="0"/>
                  </a:lnTo>
                  <a:close/>
                </a:path>
              </a:pathLst>
            </a:custGeom>
            <a:solidFill>
              <a:srgbClr val="21AE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1" name="Google Shape;521;p5"/>
            <p:cNvSpPr/>
            <p:nvPr/>
          </p:nvSpPr>
          <p:spPr>
            <a:xfrm>
              <a:off x="1175600" y="1431100"/>
              <a:ext cx="436850" cy="319225"/>
            </a:xfrm>
            <a:custGeom>
              <a:rect b="b" l="l" r="r" t="t"/>
              <a:pathLst>
                <a:path extrusionOk="0" h="12769" w="17474">
                  <a:moveTo>
                    <a:pt x="1" y="0"/>
                  </a:moveTo>
                  <a:lnTo>
                    <a:pt x="12769" y="12769"/>
                  </a:lnTo>
                  <a:lnTo>
                    <a:pt x="17474" y="12769"/>
                  </a:lnTo>
                  <a:lnTo>
                    <a:pt x="4705" y="0"/>
                  </a:lnTo>
                  <a:close/>
                </a:path>
              </a:pathLst>
            </a:custGeom>
            <a:solidFill>
              <a:srgbClr val="22AD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2" name="Google Shape;522;p5"/>
            <p:cNvSpPr/>
            <p:nvPr/>
          </p:nvSpPr>
          <p:spPr>
            <a:xfrm>
              <a:off x="2959850" y="3141400"/>
              <a:ext cx="275575" cy="305800"/>
            </a:xfrm>
            <a:custGeom>
              <a:rect b="b" l="l" r="r" t="t"/>
              <a:pathLst>
                <a:path extrusionOk="0" h="12232" w="11023">
                  <a:moveTo>
                    <a:pt x="1748" y="1"/>
                  </a:moveTo>
                  <a:lnTo>
                    <a:pt x="1" y="2958"/>
                  </a:lnTo>
                  <a:lnTo>
                    <a:pt x="9275" y="12232"/>
                  </a:lnTo>
                  <a:lnTo>
                    <a:pt x="11022" y="9275"/>
                  </a:lnTo>
                  <a:lnTo>
                    <a:pt x="1748" y="1"/>
                  </a:lnTo>
                  <a:close/>
                </a:path>
              </a:pathLst>
            </a:custGeom>
            <a:solidFill>
              <a:srgbClr val="22AD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3" name="Google Shape;523;p5"/>
            <p:cNvSpPr/>
            <p:nvPr/>
          </p:nvSpPr>
          <p:spPr>
            <a:xfrm>
              <a:off x="2996825" y="3077575"/>
              <a:ext cx="275550" cy="309150"/>
            </a:xfrm>
            <a:custGeom>
              <a:rect b="b" l="l" r="r" t="t"/>
              <a:pathLst>
                <a:path extrusionOk="0" h="12366" w="11022">
                  <a:moveTo>
                    <a:pt x="1613" y="0"/>
                  </a:moveTo>
                  <a:lnTo>
                    <a:pt x="0" y="2957"/>
                  </a:lnTo>
                  <a:lnTo>
                    <a:pt x="9275" y="12366"/>
                  </a:lnTo>
                  <a:lnTo>
                    <a:pt x="11022" y="9409"/>
                  </a:lnTo>
                  <a:lnTo>
                    <a:pt x="1613" y="0"/>
                  </a:lnTo>
                  <a:close/>
                </a:path>
              </a:pathLst>
            </a:custGeom>
            <a:solidFill>
              <a:srgbClr val="23ABD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4" name="Google Shape;524;p5"/>
            <p:cNvSpPr/>
            <p:nvPr/>
          </p:nvSpPr>
          <p:spPr>
            <a:xfrm>
              <a:off x="1273050" y="1431100"/>
              <a:ext cx="433500" cy="319225"/>
            </a:xfrm>
            <a:custGeom>
              <a:rect b="b" l="l" r="r" t="t"/>
              <a:pathLst>
                <a:path extrusionOk="0" h="12769" w="17340">
                  <a:moveTo>
                    <a:pt x="0" y="0"/>
                  </a:moveTo>
                  <a:lnTo>
                    <a:pt x="12769" y="12769"/>
                  </a:lnTo>
                  <a:lnTo>
                    <a:pt x="17339" y="12769"/>
                  </a:lnTo>
                  <a:lnTo>
                    <a:pt x="4705" y="0"/>
                  </a:lnTo>
                  <a:close/>
                </a:path>
              </a:pathLst>
            </a:custGeom>
            <a:solidFill>
              <a:srgbClr val="23ABD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5" name="Google Shape;525;p5"/>
            <p:cNvSpPr/>
            <p:nvPr/>
          </p:nvSpPr>
          <p:spPr>
            <a:xfrm>
              <a:off x="1370500" y="1431100"/>
              <a:ext cx="433475" cy="319225"/>
            </a:xfrm>
            <a:custGeom>
              <a:rect b="b" l="l" r="r" t="t"/>
              <a:pathLst>
                <a:path extrusionOk="0" h="12769" w="17339">
                  <a:moveTo>
                    <a:pt x="0" y="0"/>
                  </a:moveTo>
                  <a:lnTo>
                    <a:pt x="12769" y="12769"/>
                  </a:lnTo>
                  <a:lnTo>
                    <a:pt x="17339" y="12769"/>
                  </a:lnTo>
                  <a:lnTo>
                    <a:pt x="4705" y="0"/>
                  </a:lnTo>
                  <a:close/>
                </a:path>
              </a:pathLst>
            </a:custGeom>
            <a:solidFill>
              <a:srgbClr val="25A9D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6" name="Google Shape;526;p5"/>
            <p:cNvSpPr/>
            <p:nvPr/>
          </p:nvSpPr>
          <p:spPr>
            <a:xfrm>
              <a:off x="3030425" y="3017075"/>
              <a:ext cx="275550" cy="305800"/>
            </a:xfrm>
            <a:custGeom>
              <a:rect b="b" l="l" r="r" t="t"/>
              <a:pathLst>
                <a:path extrusionOk="0" h="12232" w="11022">
                  <a:moveTo>
                    <a:pt x="1748" y="1"/>
                  </a:moveTo>
                  <a:lnTo>
                    <a:pt x="1" y="2958"/>
                  </a:lnTo>
                  <a:lnTo>
                    <a:pt x="9409" y="12232"/>
                  </a:lnTo>
                  <a:lnTo>
                    <a:pt x="11022" y="9275"/>
                  </a:lnTo>
                  <a:lnTo>
                    <a:pt x="1748" y="1"/>
                  </a:lnTo>
                  <a:close/>
                </a:path>
              </a:pathLst>
            </a:custGeom>
            <a:solidFill>
              <a:srgbClr val="25A9D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7" name="Google Shape;527;p5"/>
            <p:cNvSpPr/>
            <p:nvPr/>
          </p:nvSpPr>
          <p:spPr>
            <a:xfrm>
              <a:off x="1467950" y="1431100"/>
              <a:ext cx="433475" cy="319225"/>
            </a:xfrm>
            <a:custGeom>
              <a:rect b="b" l="l" r="r" t="t"/>
              <a:pathLst>
                <a:path extrusionOk="0" h="12769" w="17339">
                  <a:moveTo>
                    <a:pt x="0" y="0"/>
                  </a:moveTo>
                  <a:lnTo>
                    <a:pt x="12769" y="12769"/>
                  </a:lnTo>
                  <a:lnTo>
                    <a:pt x="17339" y="12769"/>
                  </a:lnTo>
                  <a:lnTo>
                    <a:pt x="4570" y="0"/>
                  </a:lnTo>
                  <a:close/>
                </a:path>
              </a:pathLst>
            </a:custGeom>
            <a:solidFill>
              <a:srgbClr val="26A8D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8" name="Google Shape;528;p5"/>
            <p:cNvSpPr/>
            <p:nvPr/>
          </p:nvSpPr>
          <p:spPr>
            <a:xfrm>
              <a:off x="3067375" y="2956600"/>
              <a:ext cx="275575" cy="305800"/>
            </a:xfrm>
            <a:custGeom>
              <a:rect b="b" l="l" r="r" t="t"/>
              <a:pathLst>
                <a:path extrusionOk="0" h="12232" w="11023">
                  <a:moveTo>
                    <a:pt x="1614" y="0"/>
                  </a:moveTo>
                  <a:lnTo>
                    <a:pt x="1" y="2957"/>
                  </a:lnTo>
                  <a:lnTo>
                    <a:pt x="9275" y="12231"/>
                  </a:lnTo>
                  <a:lnTo>
                    <a:pt x="11022" y="9275"/>
                  </a:lnTo>
                  <a:lnTo>
                    <a:pt x="1614" y="0"/>
                  </a:lnTo>
                  <a:close/>
                </a:path>
              </a:pathLst>
            </a:custGeom>
            <a:solidFill>
              <a:srgbClr val="26A8D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9" name="Google Shape;529;p5"/>
            <p:cNvSpPr/>
            <p:nvPr/>
          </p:nvSpPr>
          <p:spPr>
            <a:xfrm>
              <a:off x="1565375" y="1431100"/>
              <a:ext cx="433500" cy="319225"/>
            </a:xfrm>
            <a:custGeom>
              <a:rect b="b" l="l" r="r" t="t"/>
              <a:pathLst>
                <a:path extrusionOk="0" h="12769" w="17340">
                  <a:moveTo>
                    <a:pt x="1" y="0"/>
                  </a:moveTo>
                  <a:lnTo>
                    <a:pt x="12635" y="12769"/>
                  </a:lnTo>
                  <a:lnTo>
                    <a:pt x="17339" y="12769"/>
                  </a:lnTo>
                  <a:lnTo>
                    <a:pt x="4571" y="0"/>
                  </a:lnTo>
                  <a:close/>
                </a:path>
              </a:pathLst>
            </a:custGeom>
            <a:solidFill>
              <a:srgbClr val="27A6D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0" name="Google Shape;530;p5"/>
            <p:cNvSpPr/>
            <p:nvPr/>
          </p:nvSpPr>
          <p:spPr>
            <a:xfrm>
              <a:off x="3101000" y="2896125"/>
              <a:ext cx="275550" cy="305800"/>
            </a:xfrm>
            <a:custGeom>
              <a:rect b="b" l="l" r="r" t="t"/>
              <a:pathLst>
                <a:path extrusionOk="0" h="12232" w="11022">
                  <a:moveTo>
                    <a:pt x="1747" y="0"/>
                  </a:moveTo>
                  <a:lnTo>
                    <a:pt x="0" y="2823"/>
                  </a:lnTo>
                  <a:lnTo>
                    <a:pt x="9409" y="12231"/>
                  </a:lnTo>
                  <a:lnTo>
                    <a:pt x="11021" y="9274"/>
                  </a:lnTo>
                  <a:lnTo>
                    <a:pt x="1747" y="0"/>
                  </a:lnTo>
                  <a:close/>
                </a:path>
              </a:pathLst>
            </a:custGeom>
            <a:solidFill>
              <a:srgbClr val="27A6D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1" name="Google Shape;531;p5"/>
            <p:cNvSpPr/>
            <p:nvPr/>
          </p:nvSpPr>
          <p:spPr>
            <a:xfrm>
              <a:off x="3137950" y="2802025"/>
              <a:ext cx="275550" cy="336050"/>
            </a:xfrm>
            <a:custGeom>
              <a:rect b="b" l="l" r="r" t="t"/>
              <a:pathLst>
                <a:path extrusionOk="0" h="13442" w="11022">
                  <a:moveTo>
                    <a:pt x="404" y="1"/>
                  </a:moveTo>
                  <a:lnTo>
                    <a:pt x="1" y="404"/>
                  </a:lnTo>
                  <a:lnTo>
                    <a:pt x="1076" y="2286"/>
                  </a:lnTo>
                  <a:lnTo>
                    <a:pt x="1" y="4167"/>
                  </a:lnTo>
                  <a:lnTo>
                    <a:pt x="9275" y="13441"/>
                  </a:lnTo>
                  <a:lnTo>
                    <a:pt x="11022" y="10619"/>
                  </a:lnTo>
                  <a:lnTo>
                    <a:pt x="404" y="1"/>
                  </a:lnTo>
                  <a:close/>
                </a:path>
              </a:pathLst>
            </a:custGeom>
            <a:solidFill>
              <a:srgbClr val="28A4D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2" name="Google Shape;532;p5"/>
            <p:cNvSpPr/>
            <p:nvPr/>
          </p:nvSpPr>
          <p:spPr>
            <a:xfrm>
              <a:off x="1662825" y="1431100"/>
              <a:ext cx="433500" cy="319225"/>
            </a:xfrm>
            <a:custGeom>
              <a:rect b="b" l="l" r="r" t="t"/>
              <a:pathLst>
                <a:path extrusionOk="0" h="12769" w="17340">
                  <a:moveTo>
                    <a:pt x="1" y="0"/>
                  </a:moveTo>
                  <a:lnTo>
                    <a:pt x="12635" y="12769"/>
                  </a:lnTo>
                  <a:lnTo>
                    <a:pt x="17339" y="12769"/>
                  </a:lnTo>
                  <a:lnTo>
                    <a:pt x="4571" y="0"/>
                  </a:lnTo>
                  <a:close/>
                </a:path>
              </a:pathLst>
            </a:custGeom>
            <a:solidFill>
              <a:srgbClr val="28A4D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3" name="Google Shape;533;p5"/>
            <p:cNvSpPr/>
            <p:nvPr/>
          </p:nvSpPr>
          <p:spPr>
            <a:xfrm>
              <a:off x="3006900" y="2573550"/>
              <a:ext cx="440200" cy="504050"/>
            </a:xfrm>
            <a:custGeom>
              <a:rect b="b" l="l" r="r" t="t"/>
              <a:pathLst>
                <a:path extrusionOk="0" h="20162" w="17608">
                  <a:moveTo>
                    <a:pt x="404" y="0"/>
                  </a:moveTo>
                  <a:lnTo>
                    <a:pt x="1" y="269"/>
                  </a:lnTo>
                  <a:lnTo>
                    <a:pt x="5243" y="9543"/>
                  </a:lnTo>
                  <a:lnTo>
                    <a:pt x="15995" y="20161"/>
                  </a:lnTo>
                  <a:lnTo>
                    <a:pt x="17608" y="17204"/>
                  </a:lnTo>
                  <a:lnTo>
                    <a:pt x="404" y="0"/>
                  </a:lnTo>
                  <a:close/>
                </a:path>
              </a:pathLst>
            </a:custGeom>
            <a:solidFill>
              <a:srgbClr val="29A2D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4" name="Google Shape;534;p5"/>
            <p:cNvSpPr/>
            <p:nvPr/>
          </p:nvSpPr>
          <p:spPr>
            <a:xfrm>
              <a:off x="1760275" y="1431100"/>
              <a:ext cx="433500" cy="319225"/>
            </a:xfrm>
            <a:custGeom>
              <a:rect b="b" l="l" r="r" t="t"/>
              <a:pathLst>
                <a:path extrusionOk="0" h="12769" w="17340">
                  <a:moveTo>
                    <a:pt x="1" y="0"/>
                  </a:moveTo>
                  <a:lnTo>
                    <a:pt x="12635" y="12769"/>
                  </a:lnTo>
                  <a:lnTo>
                    <a:pt x="17339" y="12769"/>
                  </a:lnTo>
                  <a:lnTo>
                    <a:pt x="4570" y="0"/>
                  </a:lnTo>
                  <a:close/>
                </a:path>
              </a:pathLst>
            </a:custGeom>
            <a:solidFill>
              <a:srgbClr val="29A2D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5" name="Google Shape;535;p5"/>
            <p:cNvSpPr/>
            <p:nvPr/>
          </p:nvSpPr>
          <p:spPr>
            <a:xfrm>
              <a:off x="1854350" y="1431100"/>
              <a:ext cx="436850" cy="319225"/>
            </a:xfrm>
            <a:custGeom>
              <a:rect b="b" l="l" r="r" t="t"/>
              <a:pathLst>
                <a:path extrusionOk="0" h="12769" w="17474">
                  <a:moveTo>
                    <a:pt x="1" y="0"/>
                  </a:moveTo>
                  <a:lnTo>
                    <a:pt x="12770" y="12769"/>
                  </a:lnTo>
                  <a:lnTo>
                    <a:pt x="17474" y="12769"/>
                  </a:lnTo>
                  <a:lnTo>
                    <a:pt x="4705" y="0"/>
                  </a:lnTo>
                  <a:close/>
                </a:path>
              </a:pathLst>
            </a:custGeom>
            <a:solidFill>
              <a:srgbClr val="2AA1D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6" name="Google Shape;536;p5"/>
            <p:cNvSpPr/>
            <p:nvPr/>
          </p:nvSpPr>
          <p:spPr>
            <a:xfrm>
              <a:off x="2872500" y="2345050"/>
              <a:ext cx="611575" cy="672050"/>
            </a:xfrm>
            <a:custGeom>
              <a:rect b="b" l="l" r="r" t="t"/>
              <a:pathLst>
                <a:path extrusionOk="0" h="26882" w="24463">
                  <a:moveTo>
                    <a:pt x="538" y="1"/>
                  </a:moveTo>
                  <a:lnTo>
                    <a:pt x="0" y="269"/>
                  </a:lnTo>
                  <a:lnTo>
                    <a:pt x="5377" y="9409"/>
                  </a:lnTo>
                  <a:lnTo>
                    <a:pt x="22715" y="26882"/>
                  </a:lnTo>
                  <a:lnTo>
                    <a:pt x="24462" y="23925"/>
                  </a:lnTo>
                  <a:lnTo>
                    <a:pt x="538" y="1"/>
                  </a:lnTo>
                  <a:close/>
                </a:path>
              </a:pathLst>
            </a:custGeom>
            <a:solidFill>
              <a:srgbClr val="2AA1D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7" name="Google Shape;537;p5"/>
            <p:cNvSpPr/>
            <p:nvPr/>
          </p:nvSpPr>
          <p:spPr>
            <a:xfrm>
              <a:off x="2741450" y="2113200"/>
              <a:ext cx="779575" cy="843425"/>
            </a:xfrm>
            <a:custGeom>
              <a:rect b="b" l="l" r="r" t="t"/>
              <a:pathLst>
                <a:path extrusionOk="0" h="33737" w="31183">
                  <a:moveTo>
                    <a:pt x="404" y="0"/>
                  </a:moveTo>
                  <a:lnTo>
                    <a:pt x="0" y="404"/>
                  </a:lnTo>
                  <a:lnTo>
                    <a:pt x="5242" y="9543"/>
                  </a:lnTo>
                  <a:lnTo>
                    <a:pt x="29436" y="33736"/>
                  </a:lnTo>
                  <a:lnTo>
                    <a:pt x="31183" y="30780"/>
                  </a:lnTo>
                  <a:lnTo>
                    <a:pt x="404" y="0"/>
                  </a:lnTo>
                  <a:close/>
                </a:path>
              </a:pathLst>
            </a:custGeom>
            <a:solidFill>
              <a:srgbClr val="2B9FD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8" name="Google Shape;538;p5"/>
            <p:cNvSpPr/>
            <p:nvPr/>
          </p:nvSpPr>
          <p:spPr>
            <a:xfrm>
              <a:off x="1951800" y="1431100"/>
              <a:ext cx="433500" cy="319225"/>
            </a:xfrm>
            <a:custGeom>
              <a:rect b="b" l="l" r="r" t="t"/>
              <a:pathLst>
                <a:path extrusionOk="0" h="12769" w="17340">
                  <a:moveTo>
                    <a:pt x="1" y="0"/>
                  </a:moveTo>
                  <a:lnTo>
                    <a:pt x="12769" y="12769"/>
                  </a:lnTo>
                  <a:lnTo>
                    <a:pt x="17339" y="12769"/>
                  </a:lnTo>
                  <a:lnTo>
                    <a:pt x="4705" y="0"/>
                  </a:lnTo>
                  <a:close/>
                </a:path>
              </a:pathLst>
            </a:custGeom>
            <a:solidFill>
              <a:srgbClr val="2B9FD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9" name="Google Shape;539;p5"/>
            <p:cNvSpPr/>
            <p:nvPr/>
          </p:nvSpPr>
          <p:spPr>
            <a:xfrm>
              <a:off x="2049250" y="1431100"/>
              <a:ext cx="433500" cy="319225"/>
            </a:xfrm>
            <a:custGeom>
              <a:rect b="b" l="l" r="r" t="t"/>
              <a:pathLst>
                <a:path extrusionOk="0" h="12769" w="17340">
                  <a:moveTo>
                    <a:pt x="1" y="0"/>
                  </a:moveTo>
                  <a:lnTo>
                    <a:pt x="12769" y="12769"/>
                  </a:lnTo>
                  <a:lnTo>
                    <a:pt x="17339" y="12769"/>
                  </a:lnTo>
                  <a:lnTo>
                    <a:pt x="4705" y="0"/>
                  </a:lnTo>
                  <a:close/>
                </a:path>
              </a:pathLst>
            </a:custGeom>
            <a:solidFill>
              <a:srgbClr val="2C9DD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0" name="Google Shape;540;p5"/>
            <p:cNvSpPr/>
            <p:nvPr/>
          </p:nvSpPr>
          <p:spPr>
            <a:xfrm>
              <a:off x="2610400" y="1884700"/>
              <a:ext cx="924075" cy="1008075"/>
            </a:xfrm>
            <a:custGeom>
              <a:rect b="b" l="l" r="r" t="t"/>
              <a:pathLst>
                <a:path extrusionOk="0" h="40323" w="36963">
                  <a:moveTo>
                    <a:pt x="404" y="1"/>
                  </a:moveTo>
                  <a:lnTo>
                    <a:pt x="1" y="270"/>
                  </a:lnTo>
                  <a:lnTo>
                    <a:pt x="5242" y="9544"/>
                  </a:lnTo>
                  <a:lnTo>
                    <a:pt x="36022" y="40323"/>
                  </a:lnTo>
                  <a:lnTo>
                    <a:pt x="36963" y="38979"/>
                  </a:lnTo>
                  <a:lnTo>
                    <a:pt x="33737" y="33334"/>
                  </a:lnTo>
                  <a:lnTo>
                    <a:pt x="404" y="1"/>
                  </a:lnTo>
                  <a:close/>
                </a:path>
              </a:pathLst>
            </a:custGeom>
            <a:solidFill>
              <a:srgbClr val="2C9DD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1" name="Google Shape;541;p5"/>
            <p:cNvSpPr/>
            <p:nvPr/>
          </p:nvSpPr>
          <p:spPr>
            <a:xfrm>
              <a:off x="2146700" y="1431100"/>
              <a:ext cx="1307125" cy="1297025"/>
            </a:xfrm>
            <a:custGeom>
              <a:rect b="b" l="l" r="r" t="t"/>
              <a:pathLst>
                <a:path extrusionOk="0" h="51881" w="52285">
                  <a:moveTo>
                    <a:pt x="0" y="0"/>
                  </a:moveTo>
                  <a:lnTo>
                    <a:pt x="12769" y="12769"/>
                  </a:lnTo>
                  <a:lnTo>
                    <a:pt x="15188" y="12769"/>
                  </a:lnTo>
                  <a:lnTo>
                    <a:pt x="18549" y="18548"/>
                  </a:lnTo>
                  <a:lnTo>
                    <a:pt x="51882" y="51881"/>
                  </a:lnTo>
                  <a:lnTo>
                    <a:pt x="52285" y="51478"/>
                  </a:lnTo>
                  <a:lnTo>
                    <a:pt x="46909" y="42338"/>
                  </a:lnTo>
                  <a:lnTo>
                    <a:pt x="4570" y="0"/>
                  </a:lnTo>
                  <a:close/>
                </a:path>
              </a:pathLst>
            </a:custGeom>
            <a:solidFill>
              <a:srgbClr val="2D9CD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2" name="Google Shape;542;p5"/>
            <p:cNvSpPr/>
            <p:nvPr/>
          </p:nvSpPr>
          <p:spPr>
            <a:xfrm>
              <a:off x="2244150" y="1431100"/>
              <a:ext cx="1075275" cy="1065175"/>
            </a:xfrm>
            <a:custGeom>
              <a:rect b="b" l="l" r="r" t="t"/>
              <a:pathLst>
                <a:path extrusionOk="0" h="42607" w="43011">
                  <a:moveTo>
                    <a:pt x="0" y="0"/>
                  </a:moveTo>
                  <a:lnTo>
                    <a:pt x="42607" y="42607"/>
                  </a:lnTo>
                  <a:lnTo>
                    <a:pt x="43011" y="42338"/>
                  </a:lnTo>
                  <a:lnTo>
                    <a:pt x="37769" y="33064"/>
                  </a:lnTo>
                  <a:lnTo>
                    <a:pt x="4570" y="0"/>
                  </a:lnTo>
                  <a:close/>
                </a:path>
              </a:pathLst>
            </a:custGeom>
            <a:solidFill>
              <a:srgbClr val="2F9A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3" name="Google Shape;543;p5"/>
            <p:cNvSpPr/>
            <p:nvPr/>
          </p:nvSpPr>
          <p:spPr>
            <a:xfrm>
              <a:off x="2341575" y="1431100"/>
              <a:ext cx="846800" cy="836700"/>
            </a:xfrm>
            <a:custGeom>
              <a:rect b="b" l="l" r="r" t="t"/>
              <a:pathLst>
                <a:path extrusionOk="0" h="33468" w="33872">
                  <a:moveTo>
                    <a:pt x="1" y="0"/>
                  </a:moveTo>
                  <a:lnTo>
                    <a:pt x="33468" y="33467"/>
                  </a:lnTo>
                  <a:lnTo>
                    <a:pt x="33872" y="33198"/>
                  </a:lnTo>
                  <a:lnTo>
                    <a:pt x="28495" y="23924"/>
                  </a:lnTo>
                  <a:lnTo>
                    <a:pt x="4571" y="0"/>
                  </a:lnTo>
                  <a:close/>
                </a:path>
              </a:pathLst>
            </a:custGeom>
            <a:solidFill>
              <a:srgbClr val="3098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4" name="Google Shape;544;p5"/>
            <p:cNvSpPr/>
            <p:nvPr/>
          </p:nvSpPr>
          <p:spPr>
            <a:xfrm>
              <a:off x="2439025" y="1431100"/>
              <a:ext cx="618300" cy="608200"/>
            </a:xfrm>
            <a:custGeom>
              <a:rect b="b" l="l" r="r" t="t"/>
              <a:pathLst>
                <a:path extrusionOk="0" h="24328" w="24732">
                  <a:moveTo>
                    <a:pt x="1" y="0"/>
                  </a:moveTo>
                  <a:lnTo>
                    <a:pt x="24194" y="24328"/>
                  </a:lnTo>
                  <a:lnTo>
                    <a:pt x="24732" y="23924"/>
                  </a:lnTo>
                  <a:lnTo>
                    <a:pt x="19355" y="14785"/>
                  </a:lnTo>
                  <a:lnTo>
                    <a:pt x="4571" y="0"/>
                  </a:lnTo>
                  <a:close/>
                </a:path>
              </a:pathLst>
            </a:custGeom>
            <a:solidFill>
              <a:srgbClr val="3196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5" name="Google Shape;545;p5"/>
            <p:cNvSpPr/>
            <p:nvPr/>
          </p:nvSpPr>
          <p:spPr>
            <a:xfrm>
              <a:off x="2533125" y="1431100"/>
              <a:ext cx="389800" cy="376350"/>
            </a:xfrm>
            <a:custGeom>
              <a:rect b="b" l="l" r="r" t="t"/>
              <a:pathLst>
                <a:path extrusionOk="0" h="15054" w="15592">
                  <a:moveTo>
                    <a:pt x="0" y="0"/>
                  </a:moveTo>
                  <a:lnTo>
                    <a:pt x="15188" y="15054"/>
                  </a:lnTo>
                  <a:lnTo>
                    <a:pt x="15591" y="14785"/>
                  </a:lnTo>
                  <a:lnTo>
                    <a:pt x="10350" y="5645"/>
                  </a:lnTo>
                  <a:lnTo>
                    <a:pt x="4704" y="0"/>
                  </a:lnTo>
                  <a:close/>
                </a:path>
              </a:pathLst>
            </a:custGeom>
            <a:solidFill>
              <a:srgbClr val="3295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6" name="Google Shape;546;p5"/>
            <p:cNvSpPr/>
            <p:nvPr/>
          </p:nvSpPr>
          <p:spPr>
            <a:xfrm>
              <a:off x="2630575" y="1431100"/>
              <a:ext cx="161300" cy="147850"/>
            </a:xfrm>
            <a:custGeom>
              <a:rect b="b" l="l" r="r" t="t"/>
              <a:pathLst>
                <a:path extrusionOk="0" h="5914" w="6452">
                  <a:moveTo>
                    <a:pt x="0" y="0"/>
                  </a:moveTo>
                  <a:lnTo>
                    <a:pt x="6048" y="5914"/>
                  </a:lnTo>
                  <a:lnTo>
                    <a:pt x="6452" y="5645"/>
                  </a:lnTo>
                  <a:lnTo>
                    <a:pt x="3226" y="0"/>
                  </a:lnTo>
                  <a:close/>
                </a:path>
              </a:pathLst>
            </a:custGeom>
            <a:solidFill>
              <a:srgbClr val="3393E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47" name="Google Shape;547;p5"/>
          <p:cNvSpPr/>
          <p:nvPr/>
        </p:nvSpPr>
        <p:spPr>
          <a:xfrm flipH="1" rot="10800000">
            <a:off x="733424" y="3936025"/>
            <a:ext cx="819900" cy="710100"/>
          </a:xfrm>
          <a:prstGeom prst="hexagon">
            <a:avLst>
              <a:gd fmla="val 28678" name="adj"/>
              <a:gd fmla="val 115470" name="vf"/>
            </a:avLst>
          </a:prstGeom>
          <a:noFill/>
          <a:ln cap="flat" cmpd="sng" w="9525">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8" name="Google Shape;548;p5"/>
          <p:cNvSpPr/>
          <p:nvPr/>
        </p:nvSpPr>
        <p:spPr>
          <a:xfrm flipH="1" rot="10800000">
            <a:off x="738525" y="100850"/>
            <a:ext cx="428700" cy="371100"/>
          </a:xfrm>
          <a:prstGeom prst="hexagon">
            <a:avLst>
              <a:gd fmla="val 28678" name="adj"/>
              <a:gd fmla="val 115470" name="vf"/>
            </a:avLst>
          </a:prstGeom>
          <a:solidFill>
            <a:srgbClr val="3292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9" name="Google Shape;549;p5"/>
          <p:cNvSpPr/>
          <p:nvPr/>
        </p:nvSpPr>
        <p:spPr>
          <a:xfrm flipH="1" rot="10800000">
            <a:off x="-291325" y="4148475"/>
            <a:ext cx="1182300" cy="1023600"/>
          </a:xfrm>
          <a:prstGeom prst="hexagon">
            <a:avLst>
              <a:gd fmla="val 28678" name="adj"/>
              <a:gd fmla="val 115470" name="vf"/>
            </a:avLst>
          </a:prstGeom>
          <a:solidFill>
            <a:srgbClr val="18476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0" name="Google Shape;550;p5"/>
          <p:cNvSpPr/>
          <p:nvPr/>
        </p:nvSpPr>
        <p:spPr>
          <a:xfrm flipH="1" rot="10800000">
            <a:off x="420725" y="-65225"/>
            <a:ext cx="358800" cy="310500"/>
          </a:xfrm>
          <a:prstGeom prst="hexagon">
            <a:avLst>
              <a:gd fmla="val 28678" name="adj"/>
              <a:gd fmla="val 115470" name="vf"/>
            </a:avLst>
          </a:prstGeom>
          <a:noFill/>
          <a:ln cap="flat" cmpd="sng" w="19050">
            <a:solidFill>
              <a:srgbClr val="00E1C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1" name="Google Shape;551;p5"/>
          <p:cNvSpPr/>
          <p:nvPr/>
        </p:nvSpPr>
        <p:spPr>
          <a:xfrm>
            <a:off x="1019338" y="4167058"/>
            <a:ext cx="248073" cy="248058"/>
          </a:xfrm>
          <a:custGeom>
            <a:rect b="b" l="l" r="r" t="t"/>
            <a:pathLst>
              <a:path extrusionOk="0" h="16999" w="1700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close/>
              </a:path>
            </a:pathLst>
          </a:custGeom>
          <a:solidFill>
            <a:srgbClr val="18476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52" name="Google Shape;552;p5"/>
          <p:cNvGrpSpPr/>
          <p:nvPr/>
        </p:nvGrpSpPr>
        <p:grpSpPr>
          <a:xfrm>
            <a:off x="-50290" y="1452797"/>
            <a:ext cx="624844" cy="599376"/>
            <a:chOff x="5241175" y="4959100"/>
            <a:chExt cx="539775" cy="517775"/>
          </a:xfrm>
        </p:grpSpPr>
        <p:sp>
          <p:nvSpPr>
            <p:cNvPr id="553" name="Google Shape;553;p5"/>
            <p:cNvSpPr/>
            <p:nvPr/>
          </p:nvSpPr>
          <p:spPr>
            <a:xfrm>
              <a:off x="5575150" y="4959100"/>
              <a:ext cx="161225" cy="178300"/>
            </a:xfrm>
            <a:custGeom>
              <a:rect b="b" l="l" r="r" t="t"/>
              <a:pathLst>
                <a:path extrusionOk="0" h="7132" w="6449">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18476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4" name="Google Shape;554;p5"/>
            <p:cNvSpPr/>
            <p:nvPr/>
          </p:nvSpPr>
          <p:spPr>
            <a:xfrm>
              <a:off x="5330925" y="4985350"/>
              <a:ext cx="128250" cy="148400"/>
            </a:xfrm>
            <a:custGeom>
              <a:rect b="b" l="l" r="r" t="t"/>
              <a:pathLst>
                <a:path extrusionOk="0" h="5936" w="513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close/>
                </a:path>
              </a:pathLst>
            </a:custGeom>
            <a:solidFill>
              <a:srgbClr val="18476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5" name="Google Shape;555;p5"/>
            <p:cNvSpPr/>
            <p:nvPr/>
          </p:nvSpPr>
          <p:spPr>
            <a:xfrm>
              <a:off x="5241175" y="5241175"/>
              <a:ext cx="180125" cy="109325"/>
            </a:xfrm>
            <a:custGeom>
              <a:rect b="b" l="l" r="r" t="t"/>
              <a:pathLst>
                <a:path extrusionOk="0" h="4373" w="7205">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18476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6" name="Google Shape;556;p5"/>
            <p:cNvSpPr/>
            <p:nvPr/>
          </p:nvSpPr>
          <p:spPr>
            <a:xfrm>
              <a:off x="5461575" y="5316900"/>
              <a:ext cx="89175" cy="159975"/>
            </a:xfrm>
            <a:custGeom>
              <a:rect b="b" l="l" r="r" t="t"/>
              <a:pathLst>
                <a:path extrusionOk="0" h="6399" w="3567">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419" y="25"/>
                  </a:lnTo>
                  <a:lnTo>
                    <a:pt x="2126" y="49"/>
                  </a:lnTo>
                  <a:lnTo>
                    <a:pt x="1808" y="25"/>
                  </a:lnTo>
                  <a:lnTo>
                    <a:pt x="1491" y="0"/>
                  </a:lnTo>
                  <a:close/>
                </a:path>
              </a:pathLst>
            </a:custGeom>
            <a:solidFill>
              <a:srgbClr val="18476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7" name="Google Shape;557;p5"/>
            <p:cNvSpPr/>
            <p:nvPr/>
          </p:nvSpPr>
          <p:spPr>
            <a:xfrm>
              <a:off x="5619100" y="5194175"/>
              <a:ext cx="161850" cy="89775"/>
            </a:xfrm>
            <a:custGeom>
              <a:rect b="b" l="l" r="r" t="t"/>
              <a:pathLst>
                <a:path extrusionOk="0" h="3591" w="6474">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18476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8" name="Google Shape;558;p5"/>
            <p:cNvSpPr/>
            <p:nvPr/>
          </p:nvSpPr>
          <p:spPr>
            <a:xfrm>
              <a:off x="5420075" y="5116000"/>
              <a:ext cx="189300" cy="189925"/>
            </a:xfrm>
            <a:custGeom>
              <a:rect b="b" l="l" r="r" t="t"/>
              <a:pathLst>
                <a:path extrusionOk="0" h="7597" w="7572">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18476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59" name="Google Shape;559;p5"/>
          <p:cNvSpPr/>
          <p:nvPr/>
        </p:nvSpPr>
        <p:spPr>
          <a:xfrm>
            <a:off x="47199" y="4430470"/>
            <a:ext cx="505231" cy="459562"/>
          </a:xfrm>
          <a:custGeom>
            <a:rect b="b" l="l" r="r" t="t"/>
            <a:pathLst>
              <a:path extrusionOk="0" h="14752" w="16218">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rgbClr val="3292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
  <p:cSld name="TITLE_1_1">
    <p:spTree>
      <p:nvGrpSpPr>
        <p:cNvPr id="560" name="Shape 560"/>
        <p:cNvGrpSpPr/>
        <p:nvPr/>
      </p:nvGrpSpPr>
      <p:grpSpPr>
        <a:xfrm>
          <a:off x="0" y="0"/>
          <a:ext cx="0" cy="0"/>
          <a:chOff x="0" y="0"/>
          <a:chExt cx="0" cy="0"/>
        </a:xfrm>
      </p:grpSpPr>
      <p:sp>
        <p:nvSpPr>
          <p:cNvPr id="561" name="Google Shape;561;p6"/>
          <p:cNvSpPr txBox="1"/>
          <p:nvPr>
            <p:ph idx="1" type="body"/>
          </p:nvPr>
        </p:nvSpPr>
        <p:spPr>
          <a:xfrm>
            <a:off x="2051200" y="2085600"/>
            <a:ext cx="6282300" cy="819900"/>
          </a:xfrm>
          <a:prstGeom prst="rect">
            <a:avLst/>
          </a:prstGeom>
          <a:noFill/>
          <a:ln>
            <a:noFill/>
          </a:ln>
        </p:spPr>
        <p:txBody>
          <a:bodyPr anchorCtr="0" anchor="ctr" bIns="91425" lIns="91425" spcFirstLastPara="1" rIns="91425" wrap="square" tIns="91425">
            <a:noAutofit/>
          </a:bodyPr>
          <a:lstStyle>
            <a:lvl1pPr indent="-381000" lvl="0" marL="457200" algn="l">
              <a:lnSpc>
                <a:spcPct val="100000"/>
              </a:lnSpc>
              <a:spcBef>
                <a:spcPts val="600"/>
              </a:spcBef>
              <a:spcAft>
                <a:spcPts val="0"/>
              </a:spcAft>
              <a:buSzPts val="2400"/>
              <a:buFont typeface="Nixie One"/>
              <a:buChar char="◇"/>
              <a:defRPr sz="2400">
                <a:latin typeface="Nixie One"/>
                <a:ea typeface="Nixie One"/>
                <a:cs typeface="Nixie One"/>
                <a:sym typeface="Nixie One"/>
              </a:defRPr>
            </a:lvl1pPr>
            <a:lvl2pPr indent="-381000" lvl="1" marL="914400" algn="l">
              <a:lnSpc>
                <a:spcPct val="100000"/>
              </a:lnSpc>
              <a:spcBef>
                <a:spcPts val="0"/>
              </a:spcBef>
              <a:spcAft>
                <a:spcPts val="0"/>
              </a:spcAft>
              <a:buSzPts val="2400"/>
              <a:buFont typeface="Nixie One"/>
              <a:buChar char="￭"/>
              <a:defRPr sz="2400">
                <a:latin typeface="Nixie One"/>
                <a:ea typeface="Nixie One"/>
                <a:cs typeface="Nixie One"/>
                <a:sym typeface="Nixie One"/>
              </a:defRPr>
            </a:lvl2pPr>
            <a:lvl3pPr indent="-381000" lvl="2" marL="1371600" algn="l">
              <a:lnSpc>
                <a:spcPct val="100000"/>
              </a:lnSpc>
              <a:spcBef>
                <a:spcPts val="0"/>
              </a:spcBef>
              <a:spcAft>
                <a:spcPts val="0"/>
              </a:spcAft>
              <a:buSzPts val="2400"/>
              <a:buFont typeface="Nixie One"/>
              <a:buChar char="￮"/>
              <a:defRPr sz="2400">
                <a:latin typeface="Nixie One"/>
                <a:ea typeface="Nixie One"/>
                <a:cs typeface="Nixie One"/>
                <a:sym typeface="Nixie One"/>
              </a:defRPr>
            </a:lvl3pPr>
            <a:lvl4pPr indent="-381000" lvl="3" marL="1828800" algn="l">
              <a:lnSpc>
                <a:spcPct val="100000"/>
              </a:lnSpc>
              <a:spcBef>
                <a:spcPts val="0"/>
              </a:spcBef>
              <a:spcAft>
                <a:spcPts val="0"/>
              </a:spcAft>
              <a:buSzPts val="2400"/>
              <a:buFont typeface="Nixie One"/>
              <a:buChar char="●"/>
              <a:defRPr sz="2400">
                <a:latin typeface="Nixie One"/>
                <a:ea typeface="Nixie One"/>
                <a:cs typeface="Nixie One"/>
                <a:sym typeface="Nixie One"/>
              </a:defRPr>
            </a:lvl4pPr>
            <a:lvl5pPr indent="-381000" lvl="4" marL="2286000" algn="l">
              <a:lnSpc>
                <a:spcPct val="100000"/>
              </a:lnSpc>
              <a:spcBef>
                <a:spcPts val="0"/>
              </a:spcBef>
              <a:spcAft>
                <a:spcPts val="0"/>
              </a:spcAft>
              <a:buSzPts val="2400"/>
              <a:buFont typeface="Nixie One"/>
              <a:buChar char="○"/>
              <a:defRPr sz="2400">
                <a:latin typeface="Nixie One"/>
                <a:ea typeface="Nixie One"/>
                <a:cs typeface="Nixie One"/>
                <a:sym typeface="Nixie One"/>
              </a:defRPr>
            </a:lvl5pPr>
            <a:lvl6pPr indent="-381000" lvl="5" marL="2743200" algn="l">
              <a:lnSpc>
                <a:spcPct val="100000"/>
              </a:lnSpc>
              <a:spcBef>
                <a:spcPts val="0"/>
              </a:spcBef>
              <a:spcAft>
                <a:spcPts val="0"/>
              </a:spcAft>
              <a:buSzPts val="2400"/>
              <a:buFont typeface="Nixie One"/>
              <a:buChar char="■"/>
              <a:defRPr sz="2400">
                <a:latin typeface="Nixie One"/>
                <a:ea typeface="Nixie One"/>
                <a:cs typeface="Nixie One"/>
                <a:sym typeface="Nixie One"/>
              </a:defRPr>
            </a:lvl6pPr>
            <a:lvl7pPr indent="-381000" lvl="6" marL="3200400" algn="l">
              <a:lnSpc>
                <a:spcPct val="100000"/>
              </a:lnSpc>
              <a:spcBef>
                <a:spcPts val="0"/>
              </a:spcBef>
              <a:spcAft>
                <a:spcPts val="0"/>
              </a:spcAft>
              <a:buSzPts val="2400"/>
              <a:buFont typeface="Nixie One"/>
              <a:buChar char="●"/>
              <a:defRPr sz="2400">
                <a:latin typeface="Nixie One"/>
                <a:ea typeface="Nixie One"/>
                <a:cs typeface="Nixie One"/>
                <a:sym typeface="Nixie One"/>
              </a:defRPr>
            </a:lvl7pPr>
            <a:lvl8pPr indent="-381000" lvl="7" marL="3657600" algn="l">
              <a:lnSpc>
                <a:spcPct val="100000"/>
              </a:lnSpc>
              <a:spcBef>
                <a:spcPts val="0"/>
              </a:spcBef>
              <a:spcAft>
                <a:spcPts val="0"/>
              </a:spcAft>
              <a:buSzPts val="2400"/>
              <a:buFont typeface="Nixie One"/>
              <a:buChar char="○"/>
              <a:defRPr sz="2400">
                <a:latin typeface="Nixie One"/>
                <a:ea typeface="Nixie One"/>
                <a:cs typeface="Nixie One"/>
                <a:sym typeface="Nixie One"/>
              </a:defRPr>
            </a:lvl8pPr>
            <a:lvl9pPr indent="-381000" lvl="8" marL="4114800" algn="l">
              <a:lnSpc>
                <a:spcPct val="100000"/>
              </a:lnSpc>
              <a:spcBef>
                <a:spcPts val="0"/>
              </a:spcBef>
              <a:spcAft>
                <a:spcPts val="0"/>
              </a:spcAft>
              <a:buSzPts val="2400"/>
              <a:buFont typeface="Nixie One"/>
              <a:buChar char="■"/>
              <a:defRPr sz="2400">
                <a:latin typeface="Nixie One"/>
                <a:ea typeface="Nixie One"/>
                <a:cs typeface="Nixie One"/>
                <a:sym typeface="Nixie One"/>
              </a:defRPr>
            </a:lvl9pPr>
          </a:lstStyle>
          <a:p/>
        </p:txBody>
      </p:sp>
      <p:grpSp>
        <p:nvGrpSpPr>
          <p:cNvPr id="562" name="Google Shape;562;p6"/>
          <p:cNvGrpSpPr/>
          <p:nvPr/>
        </p:nvGrpSpPr>
        <p:grpSpPr>
          <a:xfrm flipH="1" rot="10800000">
            <a:off x="411207" y="1998369"/>
            <a:ext cx="1322798" cy="1145960"/>
            <a:chOff x="4088875" y="1431100"/>
            <a:chExt cx="3293000" cy="2852775"/>
          </a:xfrm>
        </p:grpSpPr>
        <p:sp>
          <p:nvSpPr>
            <p:cNvPr id="563" name="Google Shape;563;p6"/>
            <p:cNvSpPr/>
            <p:nvPr/>
          </p:nvSpPr>
          <p:spPr>
            <a:xfrm>
              <a:off x="4831475" y="4136025"/>
              <a:ext cx="157950" cy="147850"/>
            </a:xfrm>
            <a:custGeom>
              <a:rect b="b" l="l" r="r" t="t"/>
              <a:pathLst>
                <a:path extrusionOk="0" h="5914" w="6318">
                  <a:moveTo>
                    <a:pt x="404" y="0"/>
                  </a:moveTo>
                  <a:lnTo>
                    <a:pt x="1" y="269"/>
                  </a:lnTo>
                  <a:lnTo>
                    <a:pt x="3227" y="5914"/>
                  </a:lnTo>
                  <a:lnTo>
                    <a:pt x="6318" y="5914"/>
                  </a:lnTo>
                  <a:lnTo>
                    <a:pt x="404" y="0"/>
                  </a:lnTo>
                  <a:close/>
                </a:path>
              </a:pathLst>
            </a:custGeom>
            <a:solidFill>
              <a:srgbClr val="00E2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4" name="Google Shape;564;p6"/>
            <p:cNvSpPr/>
            <p:nvPr/>
          </p:nvSpPr>
          <p:spPr>
            <a:xfrm>
              <a:off x="4697075" y="3907525"/>
              <a:ext cx="389800" cy="376350"/>
            </a:xfrm>
            <a:custGeom>
              <a:rect b="b" l="l" r="r" t="t"/>
              <a:pathLst>
                <a:path extrusionOk="0" h="15054" w="15592">
                  <a:moveTo>
                    <a:pt x="538" y="0"/>
                  </a:moveTo>
                  <a:lnTo>
                    <a:pt x="1" y="269"/>
                  </a:lnTo>
                  <a:lnTo>
                    <a:pt x="5377" y="9543"/>
                  </a:lnTo>
                  <a:lnTo>
                    <a:pt x="11022" y="15054"/>
                  </a:lnTo>
                  <a:lnTo>
                    <a:pt x="15592" y="15054"/>
                  </a:lnTo>
                  <a:lnTo>
                    <a:pt x="538" y="0"/>
                  </a:lnTo>
                  <a:close/>
                </a:path>
              </a:pathLst>
            </a:custGeom>
            <a:solidFill>
              <a:srgbClr val="01E0C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5" name="Google Shape;565;p6"/>
            <p:cNvSpPr/>
            <p:nvPr/>
          </p:nvSpPr>
          <p:spPr>
            <a:xfrm>
              <a:off x="4566025" y="3675675"/>
              <a:ext cx="618300" cy="608200"/>
            </a:xfrm>
            <a:custGeom>
              <a:rect b="b" l="l" r="r" t="t"/>
              <a:pathLst>
                <a:path extrusionOk="0" h="24328" w="24732">
                  <a:moveTo>
                    <a:pt x="404" y="0"/>
                  </a:moveTo>
                  <a:lnTo>
                    <a:pt x="1" y="404"/>
                  </a:lnTo>
                  <a:lnTo>
                    <a:pt x="5377" y="9543"/>
                  </a:lnTo>
                  <a:lnTo>
                    <a:pt x="20027" y="24328"/>
                  </a:lnTo>
                  <a:lnTo>
                    <a:pt x="24732" y="24328"/>
                  </a:lnTo>
                  <a:lnTo>
                    <a:pt x="404" y="0"/>
                  </a:lnTo>
                  <a:close/>
                </a:path>
              </a:pathLst>
            </a:custGeom>
            <a:solidFill>
              <a:srgbClr val="02DFC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6" name="Google Shape;566;p6"/>
            <p:cNvSpPr/>
            <p:nvPr/>
          </p:nvSpPr>
          <p:spPr>
            <a:xfrm>
              <a:off x="4434975" y="3447175"/>
              <a:ext cx="846800" cy="836700"/>
            </a:xfrm>
            <a:custGeom>
              <a:rect b="b" l="l" r="r" t="t"/>
              <a:pathLst>
                <a:path extrusionOk="0" h="33468" w="33872">
                  <a:moveTo>
                    <a:pt x="404" y="1"/>
                  </a:moveTo>
                  <a:lnTo>
                    <a:pt x="1" y="270"/>
                  </a:lnTo>
                  <a:lnTo>
                    <a:pt x="5243" y="9544"/>
                  </a:lnTo>
                  <a:lnTo>
                    <a:pt x="29167" y="33468"/>
                  </a:lnTo>
                  <a:lnTo>
                    <a:pt x="33871" y="33468"/>
                  </a:lnTo>
                  <a:lnTo>
                    <a:pt x="404" y="1"/>
                  </a:lnTo>
                  <a:close/>
                </a:path>
              </a:pathLst>
            </a:custGeom>
            <a:solidFill>
              <a:srgbClr val="03DDC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7" name="Google Shape;567;p6"/>
            <p:cNvSpPr/>
            <p:nvPr/>
          </p:nvSpPr>
          <p:spPr>
            <a:xfrm>
              <a:off x="4300575" y="3218700"/>
              <a:ext cx="1078650" cy="1065175"/>
            </a:xfrm>
            <a:custGeom>
              <a:rect b="b" l="l" r="r" t="t"/>
              <a:pathLst>
                <a:path extrusionOk="0" h="42607" w="43146">
                  <a:moveTo>
                    <a:pt x="404" y="0"/>
                  </a:moveTo>
                  <a:lnTo>
                    <a:pt x="0" y="269"/>
                  </a:lnTo>
                  <a:lnTo>
                    <a:pt x="5377" y="9543"/>
                  </a:lnTo>
                  <a:lnTo>
                    <a:pt x="38441" y="42607"/>
                  </a:lnTo>
                  <a:lnTo>
                    <a:pt x="43145" y="42607"/>
                  </a:lnTo>
                  <a:lnTo>
                    <a:pt x="404" y="0"/>
                  </a:lnTo>
                  <a:close/>
                </a:path>
              </a:pathLst>
            </a:custGeom>
            <a:solidFill>
              <a:srgbClr val="04DBC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8" name="Google Shape;568;p6"/>
            <p:cNvSpPr/>
            <p:nvPr/>
          </p:nvSpPr>
          <p:spPr>
            <a:xfrm>
              <a:off x="4169525" y="2990200"/>
              <a:ext cx="1307150" cy="1293675"/>
            </a:xfrm>
            <a:custGeom>
              <a:rect b="b" l="l" r="r" t="t"/>
              <a:pathLst>
                <a:path extrusionOk="0" h="51747" w="52286">
                  <a:moveTo>
                    <a:pt x="404" y="1"/>
                  </a:moveTo>
                  <a:lnTo>
                    <a:pt x="1" y="269"/>
                  </a:lnTo>
                  <a:lnTo>
                    <a:pt x="5242" y="9409"/>
                  </a:lnTo>
                  <a:lnTo>
                    <a:pt x="47581" y="51747"/>
                  </a:lnTo>
                  <a:lnTo>
                    <a:pt x="52285" y="51747"/>
                  </a:lnTo>
                  <a:lnTo>
                    <a:pt x="404" y="1"/>
                  </a:lnTo>
                  <a:close/>
                </a:path>
              </a:pathLst>
            </a:custGeom>
            <a:solidFill>
              <a:srgbClr val="06D9C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9" name="Google Shape;569;p6"/>
            <p:cNvSpPr/>
            <p:nvPr/>
          </p:nvSpPr>
          <p:spPr>
            <a:xfrm>
              <a:off x="4088875" y="2822200"/>
              <a:ext cx="1481875" cy="1461675"/>
            </a:xfrm>
            <a:custGeom>
              <a:rect b="b" l="l" r="r" t="t"/>
              <a:pathLst>
                <a:path extrusionOk="0" h="58467" w="59275">
                  <a:moveTo>
                    <a:pt x="807" y="0"/>
                  </a:moveTo>
                  <a:lnTo>
                    <a:pt x="1" y="1479"/>
                  </a:lnTo>
                  <a:lnTo>
                    <a:pt x="3227" y="6989"/>
                  </a:lnTo>
                  <a:lnTo>
                    <a:pt x="54705" y="58467"/>
                  </a:lnTo>
                  <a:lnTo>
                    <a:pt x="59274" y="58467"/>
                  </a:lnTo>
                  <a:lnTo>
                    <a:pt x="807" y="0"/>
                  </a:lnTo>
                  <a:close/>
                </a:path>
              </a:pathLst>
            </a:custGeom>
            <a:solidFill>
              <a:srgbClr val="07D8C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0" name="Google Shape;570;p6"/>
            <p:cNvSpPr/>
            <p:nvPr/>
          </p:nvSpPr>
          <p:spPr>
            <a:xfrm>
              <a:off x="4102325" y="2761700"/>
              <a:ext cx="1565875" cy="1522175"/>
            </a:xfrm>
            <a:custGeom>
              <a:rect b="b" l="l" r="r" t="t"/>
              <a:pathLst>
                <a:path extrusionOk="0" h="60887" w="62635">
                  <a:moveTo>
                    <a:pt x="1748" y="1"/>
                  </a:moveTo>
                  <a:lnTo>
                    <a:pt x="0" y="2823"/>
                  </a:lnTo>
                  <a:lnTo>
                    <a:pt x="58064" y="60887"/>
                  </a:lnTo>
                  <a:lnTo>
                    <a:pt x="62634" y="60887"/>
                  </a:lnTo>
                  <a:lnTo>
                    <a:pt x="1748" y="1"/>
                  </a:lnTo>
                  <a:close/>
                </a:path>
              </a:pathLst>
            </a:custGeom>
            <a:solidFill>
              <a:srgbClr val="08D6C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1" name="Google Shape;571;p6"/>
            <p:cNvSpPr/>
            <p:nvPr/>
          </p:nvSpPr>
          <p:spPr>
            <a:xfrm>
              <a:off x="4139275" y="2697875"/>
              <a:ext cx="1626375" cy="1586000"/>
            </a:xfrm>
            <a:custGeom>
              <a:rect b="b" l="l" r="r" t="t"/>
              <a:pathLst>
                <a:path extrusionOk="0" h="63440" w="65055">
                  <a:moveTo>
                    <a:pt x="1614" y="0"/>
                  </a:moveTo>
                  <a:lnTo>
                    <a:pt x="1" y="2957"/>
                  </a:lnTo>
                  <a:lnTo>
                    <a:pt x="60484" y="63440"/>
                  </a:lnTo>
                  <a:lnTo>
                    <a:pt x="65054" y="63440"/>
                  </a:lnTo>
                  <a:lnTo>
                    <a:pt x="1614" y="0"/>
                  </a:lnTo>
                  <a:close/>
                </a:path>
              </a:pathLst>
            </a:custGeom>
            <a:solidFill>
              <a:srgbClr val="09D4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2" name="Google Shape;572;p6"/>
            <p:cNvSpPr/>
            <p:nvPr/>
          </p:nvSpPr>
          <p:spPr>
            <a:xfrm>
              <a:off x="4172900" y="2637375"/>
              <a:ext cx="1690175" cy="1646500"/>
            </a:xfrm>
            <a:custGeom>
              <a:rect b="b" l="l" r="r" t="t"/>
              <a:pathLst>
                <a:path extrusionOk="0" h="65860" w="67607">
                  <a:moveTo>
                    <a:pt x="1747" y="1"/>
                  </a:moveTo>
                  <a:lnTo>
                    <a:pt x="0" y="2958"/>
                  </a:lnTo>
                  <a:lnTo>
                    <a:pt x="62903" y="65860"/>
                  </a:lnTo>
                  <a:lnTo>
                    <a:pt x="67607" y="65860"/>
                  </a:lnTo>
                  <a:lnTo>
                    <a:pt x="1747" y="1"/>
                  </a:lnTo>
                  <a:close/>
                </a:path>
              </a:pathLst>
            </a:custGeom>
            <a:solidFill>
              <a:srgbClr val="0AD3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3" name="Google Shape;573;p6"/>
            <p:cNvSpPr/>
            <p:nvPr/>
          </p:nvSpPr>
          <p:spPr>
            <a:xfrm>
              <a:off x="4209850" y="2576900"/>
              <a:ext cx="1750675" cy="1706975"/>
            </a:xfrm>
            <a:custGeom>
              <a:rect b="b" l="l" r="r" t="t"/>
              <a:pathLst>
                <a:path extrusionOk="0" h="68279" w="70027">
                  <a:moveTo>
                    <a:pt x="1613" y="1"/>
                  </a:moveTo>
                  <a:lnTo>
                    <a:pt x="0" y="2823"/>
                  </a:lnTo>
                  <a:lnTo>
                    <a:pt x="65322" y="68279"/>
                  </a:lnTo>
                  <a:lnTo>
                    <a:pt x="70027" y="68279"/>
                  </a:lnTo>
                  <a:lnTo>
                    <a:pt x="1613" y="1"/>
                  </a:lnTo>
                  <a:close/>
                </a:path>
              </a:pathLst>
            </a:custGeom>
            <a:solidFill>
              <a:srgbClr val="0BD1C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4" name="Google Shape;574;p6"/>
            <p:cNvSpPr/>
            <p:nvPr/>
          </p:nvSpPr>
          <p:spPr>
            <a:xfrm>
              <a:off x="4243450" y="2513050"/>
              <a:ext cx="1814525" cy="1770825"/>
            </a:xfrm>
            <a:custGeom>
              <a:rect b="b" l="l" r="r" t="t"/>
              <a:pathLst>
                <a:path extrusionOk="0" h="70833" w="72581">
                  <a:moveTo>
                    <a:pt x="1748" y="1"/>
                  </a:moveTo>
                  <a:lnTo>
                    <a:pt x="1" y="2958"/>
                  </a:lnTo>
                  <a:lnTo>
                    <a:pt x="67876" y="70833"/>
                  </a:lnTo>
                  <a:lnTo>
                    <a:pt x="72581" y="70833"/>
                  </a:lnTo>
                  <a:lnTo>
                    <a:pt x="1748" y="1"/>
                  </a:lnTo>
                  <a:close/>
                </a:path>
              </a:pathLst>
            </a:custGeom>
            <a:solidFill>
              <a:srgbClr val="0CCFC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5" name="Google Shape;575;p6"/>
            <p:cNvSpPr/>
            <p:nvPr/>
          </p:nvSpPr>
          <p:spPr>
            <a:xfrm>
              <a:off x="4280425" y="2452575"/>
              <a:ext cx="1875000" cy="1831300"/>
            </a:xfrm>
            <a:custGeom>
              <a:rect b="b" l="l" r="r" t="t"/>
              <a:pathLst>
                <a:path extrusionOk="0" h="73252" w="75000">
                  <a:moveTo>
                    <a:pt x="1613" y="1"/>
                  </a:moveTo>
                  <a:lnTo>
                    <a:pt x="0" y="2957"/>
                  </a:lnTo>
                  <a:lnTo>
                    <a:pt x="70295" y="73252"/>
                  </a:lnTo>
                  <a:lnTo>
                    <a:pt x="74999" y="73252"/>
                  </a:lnTo>
                  <a:lnTo>
                    <a:pt x="1613" y="1"/>
                  </a:lnTo>
                  <a:close/>
                </a:path>
              </a:pathLst>
            </a:custGeom>
            <a:solidFill>
              <a:srgbClr val="0DCDC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6" name="Google Shape;576;p6"/>
            <p:cNvSpPr/>
            <p:nvPr/>
          </p:nvSpPr>
          <p:spPr>
            <a:xfrm>
              <a:off x="4314025" y="2392100"/>
              <a:ext cx="1935475" cy="1891775"/>
            </a:xfrm>
            <a:custGeom>
              <a:rect b="b" l="l" r="r" t="t"/>
              <a:pathLst>
                <a:path extrusionOk="0" h="75671" w="77419">
                  <a:moveTo>
                    <a:pt x="1747" y="0"/>
                  </a:moveTo>
                  <a:lnTo>
                    <a:pt x="0" y="2957"/>
                  </a:lnTo>
                  <a:lnTo>
                    <a:pt x="72849" y="75671"/>
                  </a:lnTo>
                  <a:lnTo>
                    <a:pt x="77419" y="75671"/>
                  </a:lnTo>
                  <a:lnTo>
                    <a:pt x="1747" y="0"/>
                  </a:lnTo>
                  <a:close/>
                </a:path>
              </a:pathLst>
            </a:custGeom>
            <a:solidFill>
              <a:srgbClr val="0ECCC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7" name="Google Shape;577;p6"/>
            <p:cNvSpPr/>
            <p:nvPr/>
          </p:nvSpPr>
          <p:spPr>
            <a:xfrm>
              <a:off x="4350975" y="2328250"/>
              <a:ext cx="1995975" cy="1955625"/>
            </a:xfrm>
            <a:custGeom>
              <a:rect b="b" l="l" r="r" t="t"/>
              <a:pathLst>
                <a:path extrusionOk="0" h="78225" w="79839">
                  <a:moveTo>
                    <a:pt x="1748" y="1"/>
                  </a:moveTo>
                  <a:lnTo>
                    <a:pt x="1" y="2957"/>
                  </a:lnTo>
                  <a:lnTo>
                    <a:pt x="75269" y="78225"/>
                  </a:lnTo>
                  <a:lnTo>
                    <a:pt x="79839" y="78225"/>
                  </a:lnTo>
                  <a:lnTo>
                    <a:pt x="1748" y="1"/>
                  </a:lnTo>
                  <a:close/>
                </a:path>
              </a:pathLst>
            </a:custGeom>
            <a:solidFill>
              <a:srgbClr val="10CAC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8" name="Google Shape;578;p6"/>
            <p:cNvSpPr/>
            <p:nvPr/>
          </p:nvSpPr>
          <p:spPr>
            <a:xfrm>
              <a:off x="4384575" y="2267775"/>
              <a:ext cx="2059825" cy="2016100"/>
            </a:xfrm>
            <a:custGeom>
              <a:rect b="b" l="l" r="r" t="t"/>
              <a:pathLst>
                <a:path extrusionOk="0" h="80644" w="82393">
                  <a:moveTo>
                    <a:pt x="1748" y="0"/>
                  </a:moveTo>
                  <a:lnTo>
                    <a:pt x="1" y="2957"/>
                  </a:lnTo>
                  <a:lnTo>
                    <a:pt x="77823" y="80644"/>
                  </a:lnTo>
                  <a:lnTo>
                    <a:pt x="82392" y="80644"/>
                  </a:lnTo>
                  <a:lnTo>
                    <a:pt x="1748" y="0"/>
                  </a:lnTo>
                  <a:close/>
                </a:path>
              </a:pathLst>
            </a:custGeom>
            <a:solidFill>
              <a:srgbClr val="11C8D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9" name="Google Shape;579;p6"/>
            <p:cNvSpPr/>
            <p:nvPr/>
          </p:nvSpPr>
          <p:spPr>
            <a:xfrm>
              <a:off x="4421550" y="2207275"/>
              <a:ext cx="2120300" cy="2076600"/>
            </a:xfrm>
            <a:custGeom>
              <a:rect b="b" l="l" r="r" t="t"/>
              <a:pathLst>
                <a:path extrusionOk="0" h="83064" w="84812">
                  <a:moveTo>
                    <a:pt x="1747" y="1"/>
                  </a:moveTo>
                  <a:lnTo>
                    <a:pt x="0" y="2958"/>
                  </a:lnTo>
                  <a:lnTo>
                    <a:pt x="80107" y="83064"/>
                  </a:lnTo>
                  <a:lnTo>
                    <a:pt x="84811" y="83064"/>
                  </a:lnTo>
                  <a:lnTo>
                    <a:pt x="1747" y="1"/>
                  </a:lnTo>
                  <a:close/>
                </a:path>
              </a:pathLst>
            </a:custGeom>
            <a:solidFill>
              <a:srgbClr val="12C7D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0" name="Google Shape;580;p6"/>
            <p:cNvSpPr/>
            <p:nvPr/>
          </p:nvSpPr>
          <p:spPr>
            <a:xfrm>
              <a:off x="4458500" y="2146800"/>
              <a:ext cx="2130375" cy="2137075"/>
            </a:xfrm>
            <a:custGeom>
              <a:rect b="b" l="l" r="r" t="t"/>
              <a:pathLst>
                <a:path extrusionOk="0" h="85483" w="85215">
                  <a:moveTo>
                    <a:pt x="1614" y="1"/>
                  </a:moveTo>
                  <a:lnTo>
                    <a:pt x="1" y="2823"/>
                  </a:lnTo>
                  <a:lnTo>
                    <a:pt x="82527" y="85483"/>
                  </a:lnTo>
                  <a:lnTo>
                    <a:pt x="84005" y="85483"/>
                  </a:lnTo>
                  <a:lnTo>
                    <a:pt x="85215" y="83467"/>
                  </a:lnTo>
                  <a:lnTo>
                    <a:pt x="1614" y="1"/>
                  </a:lnTo>
                  <a:close/>
                </a:path>
              </a:pathLst>
            </a:custGeom>
            <a:solidFill>
              <a:srgbClr val="13C5D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1" name="Google Shape;581;p6"/>
            <p:cNvSpPr/>
            <p:nvPr/>
          </p:nvSpPr>
          <p:spPr>
            <a:xfrm>
              <a:off x="4492100" y="2082950"/>
              <a:ext cx="2133750" cy="2163975"/>
            </a:xfrm>
            <a:custGeom>
              <a:rect b="b" l="l" r="r" t="t"/>
              <a:pathLst>
                <a:path extrusionOk="0" h="86559" w="85350">
                  <a:moveTo>
                    <a:pt x="1748" y="1"/>
                  </a:moveTo>
                  <a:lnTo>
                    <a:pt x="1" y="2958"/>
                  </a:lnTo>
                  <a:lnTo>
                    <a:pt x="83602" y="86559"/>
                  </a:lnTo>
                  <a:lnTo>
                    <a:pt x="85349" y="83602"/>
                  </a:lnTo>
                  <a:lnTo>
                    <a:pt x="1748" y="1"/>
                  </a:lnTo>
                  <a:close/>
                </a:path>
              </a:pathLst>
            </a:custGeom>
            <a:solidFill>
              <a:srgbClr val="14C3D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2" name="Google Shape;582;p6"/>
            <p:cNvSpPr/>
            <p:nvPr/>
          </p:nvSpPr>
          <p:spPr>
            <a:xfrm>
              <a:off x="4529075" y="2022475"/>
              <a:ext cx="2130375" cy="2163975"/>
            </a:xfrm>
            <a:custGeom>
              <a:rect b="b" l="l" r="r" t="t"/>
              <a:pathLst>
                <a:path extrusionOk="0" h="86559" w="85215">
                  <a:moveTo>
                    <a:pt x="1613" y="1"/>
                  </a:moveTo>
                  <a:lnTo>
                    <a:pt x="0" y="2957"/>
                  </a:lnTo>
                  <a:lnTo>
                    <a:pt x="83467" y="86558"/>
                  </a:lnTo>
                  <a:lnTo>
                    <a:pt x="85214" y="83601"/>
                  </a:lnTo>
                  <a:lnTo>
                    <a:pt x="1613" y="1"/>
                  </a:lnTo>
                  <a:close/>
                </a:path>
              </a:pathLst>
            </a:custGeom>
            <a:solidFill>
              <a:srgbClr val="15C1D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3" name="Google Shape;583;p6"/>
            <p:cNvSpPr/>
            <p:nvPr/>
          </p:nvSpPr>
          <p:spPr>
            <a:xfrm>
              <a:off x="4562675" y="1962000"/>
              <a:ext cx="2133725" cy="2160600"/>
            </a:xfrm>
            <a:custGeom>
              <a:rect b="b" l="l" r="r" t="t"/>
              <a:pathLst>
                <a:path extrusionOk="0" h="86424" w="85349">
                  <a:moveTo>
                    <a:pt x="1748" y="0"/>
                  </a:moveTo>
                  <a:lnTo>
                    <a:pt x="0" y="2957"/>
                  </a:lnTo>
                  <a:lnTo>
                    <a:pt x="83602" y="86424"/>
                  </a:lnTo>
                  <a:lnTo>
                    <a:pt x="85349" y="83467"/>
                  </a:lnTo>
                  <a:lnTo>
                    <a:pt x="1748" y="0"/>
                  </a:lnTo>
                  <a:close/>
                </a:path>
              </a:pathLst>
            </a:custGeom>
            <a:solidFill>
              <a:srgbClr val="16C0D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4" name="Google Shape;584;p6"/>
            <p:cNvSpPr/>
            <p:nvPr/>
          </p:nvSpPr>
          <p:spPr>
            <a:xfrm>
              <a:off x="4599625" y="1898150"/>
              <a:ext cx="2130375" cy="2163975"/>
            </a:xfrm>
            <a:custGeom>
              <a:rect b="b" l="l" r="r" t="t"/>
              <a:pathLst>
                <a:path extrusionOk="0" h="86559" w="85215">
                  <a:moveTo>
                    <a:pt x="1614" y="0"/>
                  </a:moveTo>
                  <a:lnTo>
                    <a:pt x="1" y="2957"/>
                  </a:lnTo>
                  <a:lnTo>
                    <a:pt x="83602" y="86558"/>
                  </a:lnTo>
                  <a:lnTo>
                    <a:pt x="85215" y="83601"/>
                  </a:lnTo>
                  <a:lnTo>
                    <a:pt x="1614" y="0"/>
                  </a:lnTo>
                  <a:close/>
                </a:path>
              </a:pathLst>
            </a:custGeom>
            <a:solidFill>
              <a:srgbClr val="17BED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5" name="Google Shape;585;p6"/>
            <p:cNvSpPr/>
            <p:nvPr/>
          </p:nvSpPr>
          <p:spPr>
            <a:xfrm>
              <a:off x="4633225" y="1837675"/>
              <a:ext cx="2133750" cy="2163950"/>
            </a:xfrm>
            <a:custGeom>
              <a:rect b="b" l="l" r="r" t="t"/>
              <a:pathLst>
                <a:path extrusionOk="0" h="86558" w="85350">
                  <a:moveTo>
                    <a:pt x="1748" y="0"/>
                  </a:moveTo>
                  <a:lnTo>
                    <a:pt x="1" y="2957"/>
                  </a:lnTo>
                  <a:lnTo>
                    <a:pt x="83602" y="86558"/>
                  </a:lnTo>
                  <a:lnTo>
                    <a:pt x="85349" y="83601"/>
                  </a:lnTo>
                  <a:lnTo>
                    <a:pt x="1748" y="0"/>
                  </a:lnTo>
                  <a:close/>
                </a:path>
              </a:pathLst>
            </a:custGeom>
            <a:solidFill>
              <a:srgbClr val="18BCD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6" name="Google Shape;586;p6"/>
            <p:cNvSpPr/>
            <p:nvPr/>
          </p:nvSpPr>
          <p:spPr>
            <a:xfrm>
              <a:off x="4670200" y="1777175"/>
              <a:ext cx="2130375" cy="2160625"/>
            </a:xfrm>
            <a:custGeom>
              <a:rect b="b" l="l" r="r" t="t"/>
              <a:pathLst>
                <a:path extrusionOk="0" h="86425" w="85215">
                  <a:moveTo>
                    <a:pt x="1748" y="1"/>
                  </a:moveTo>
                  <a:lnTo>
                    <a:pt x="0" y="2958"/>
                  </a:lnTo>
                  <a:lnTo>
                    <a:pt x="83602" y="86424"/>
                  </a:lnTo>
                  <a:lnTo>
                    <a:pt x="85215" y="83467"/>
                  </a:lnTo>
                  <a:lnTo>
                    <a:pt x="1748" y="1"/>
                  </a:lnTo>
                  <a:close/>
                </a:path>
              </a:pathLst>
            </a:custGeom>
            <a:solidFill>
              <a:srgbClr val="19BB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7" name="Google Shape;587;p6"/>
            <p:cNvSpPr/>
            <p:nvPr/>
          </p:nvSpPr>
          <p:spPr>
            <a:xfrm>
              <a:off x="4707150" y="1713350"/>
              <a:ext cx="2130375" cy="2163950"/>
            </a:xfrm>
            <a:custGeom>
              <a:rect b="b" l="l" r="r" t="t"/>
              <a:pathLst>
                <a:path extrusionOk="0" h="86558" w="85215">
                  <a:moveTo>
                    <a:pt x="1614" y="0"/>
                  </a:moveTo>
                  <a:lnTo>
                    <a:pt x="1" y="2957"/>
                  </a:lnTo>
                  <a:lnTo>
                    <a:pt x="83468" y="86558"/>
                  </a:lnTo>
                  <a:lnTo>
                    <a:pt x="85215" y="83601"/>
                  </a:lnTo>
                  <a:lnTo>
                    <a:pt x="1614" y="0"/>
                  </a:lnTo>
                  <a:close/>
                </a:path>
              </a:pathLst>
            </a:custGeom>
            <a:solidFill>
              <a:srgbClr val="1BB9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8" name="Google Shape;588;p6"/>
            <p:cNvSpPr/>
            <p:nvPr/>
          </p:nvSpPr>
          <p:spPr>
            <a:xfrm>
              <a:off x="4740750" y="1652850"/>
              <a:ext cx="2130400" cy="2163975"/>
            </a:xfrm>
            <a:custGeom>
              <a:rect b="b" l="l" r="r" t="t"/>
              <a:pathLst>
                <a:path extrusionOk="0" h="86559" w="85216">
                  <a:moveTo>
                    <a:pt x="1748" y="1"/>
                  </a:moveTo>
                  <a:lnTo>
                    <a:pt x="1" y="2958"/>
                  </a:lnTo>
                  <a:lnTo>
                    <a:pt x="83602" y="86559"/>
                  </a:lnTo>
                  <a:lnTo>
                    <a:pt x="85215" y="83602"/>
                  </a:lnTo>
                  <a:lnTo>
                    <a:pt x="1748" y="1"/>
                  </a:lnTo>
                  <a:close/>
                </a:path>
              </a:pathLst>
            </a:custGeom>
            <a:solidFill>
              <a:srgbClr val="1CB7D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9" name="Google Shape;589;p6"/>
            <p:cNvSpPr/>
            <p:nvPr/>
          </p:nvSpPr>
          <p:spPr>
            <a:xfrm>
              <a:off x="4777725" y="1592375"/>
              <a:ext cx="2130375" cy="2160600"/>
            </a:xfrm>
            <a:custGeom>
              <a:rect b="b" l="l" r="r" t="t"/>
              <a:pathLst>
                <a:path extrusionOk="0" h="86424" w="85215">
                  <a:moveTo>
                    <a:pt x="1613" y="1"/>
                  </a:moveTo>
                  <a:lnTo>
                    <a:pt x="0" y="2957"/>
                  </a:lnTo>
                  <a:lnTo>
                    <a:pt x="83467" y="86424"/>
                  </a:lnTo>
                  <a:lnTo>
                    <a:pt x="85215" y="83601"/>
                  </a:lnTo>
                  <a:lnTo>
                    <a:pt x="1613" y="1"/>
                  </a:lnTo>
                  <a:close/>
                </a:path>
              </a:pathLst>
            </a:custGeom>
            <a:solidFill>
              <a:srgbClr val="1DB5D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0" name="Google Shape;590;p6"/>
            <p:cNvSpPr/>
            <p:nvPr/>
          </p:nvSpPr>
          <p:spPr>
            <a:xfrm>
              <a:off x="4811325" y="1531900"/>
              <a:ext cx="2133750" cy="2160600"/>
            </a:xfrm>
            <a:custGeom>
              <a:rect b="b" l="l" r="r" t="t"/>
              <a:pathLst>
                <a:path extrusionOk="0" h="86424" w="85350">
                  <a:moveTo>
                    <a:pt x="1748" y="0"/>
                  </a:moveTo>
                  <a:lnTo>
                    <a:pt x="0" y="2823"/>
                  </a:lnTo>
                  <a:lnTo>
                    <a:pt x="83602" y="86423"/>
                  </a:lnTo>
                  <a:lnTo>
                    <a:pt x="85349" y="83467"/>
                  </a:lnTo>
                  <a:lnTo>
                    <a:pt x="1748" y="0"/>
                  </a:lnTo>
                  <a:close/>
                </a:path>
              </a:pathLst>
            </a:custGeom>
            <a:solidFill>
              <a:srgbClr val="1EB4D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1" name="Google Shape;591;p6"/>
            <p:cNvSpPr/>
            <p:nvPr/>
          </p:nvSpPr>
          <p:spPr>
            <a:xfrm>
              <a:off x="4848275" y="1468050"/>
              <a:ext cx="2130400" cy="2163975"/>
            </a:xfrm>
            <a:custGeom>
              <a:rect b="b" l="l" r="r" t="t"/>
              <a:pathLst>
                <a:path extrusionOk="0" h="86559" w="85216">
                  <a:moveTo>
                    <a:pt x="1614" y="0"/>
                  </a:moveTo>
                  <a:lnTo>
                    <a:pt x="1" y="2957"/>
                  </a:lnTo>
                  <a:lnTo>
                    <a:pt x="83602" y="86558"/>
                  </a:lnTo>
                  <a:lnTo>
                    <a:pt x="85215" y="83601"/>
                  </a:lnTo>
                  <a:lnTo>
                    <a:pt x="1614" y="0"/>
                  </a:lnTo>
                  <a:close/>
                </a:path>
              </a:pathLst>
            </a:custGeom>
            <a:solidFill>
              <a:srgbClr val="1FB2D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2" name="Google Shape;592;p6"/>
            <p:cNvSpPr/>
            <p:nvPr/>
          </p:nvSpPr>
          <p:spPr>
            <a:xfrm>
              <a:off x="4881875" y="1431100"/>
              <a:ext cx="2133750" cy="2140425"/>
            </a:xfrm>
            <a:custGeom>
              <a:rect b="b" l="l" r="r" t="t"/>
              <a:pathLst>
                <a:path extrusionOk="0" h="85617" w="85350">
                  <a:moveTo>
                    <a:pt x="1211" y="0"/>
                  </a:moveTo>
                  <a:lnTo>
                    <a:pt x="1" y="2016"/>
                  </a:lnTo>
                  <a:lnTo>
                    <a:pt x="83602" y="85617"/>
                  </a:lnTo>
                  <a:lnTo>
                    <a:pt x="85350" y="82660"/>
                  </a:lnTo>
                  <a:lnTo>
                    <a:pt x="2689" y="0"/>
                  </a:lnTo>
                  <a:close/>
                </a:path>
              </a:pathLst>
            </a:custGeom>
            <a:solidFill>
              <a:srgbClr val="20B0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3" name="Google Shape;593;p6"/>
            <p:cNvSpPr/>
            <p:nvPr/>
          </p:nvSpPr>
          <p:spPr>
            <a:xfrm>
              <a:off x="4928925" y="1431100"/>
              <a:ext cx="2120300" cy="2076600"/>
            </a:xfrm>
            <a:custGeom>
              <a:rect b="b" l="l" r="r" t="t"/>
              <a:pathLst>
                <a:path extrusionOk="0" h="83064" w="84812">
                  <a:moveTo>
                    <a:pt x="1" y="0"/>
                  </a:moveTo>
                  <a:lnTo>
                    <a:pt x="83199" y="83063"/>
                  </a:lnTo>
                  <a:lnTo>
                    <a:pt x="84812" y="80106"/>
                  </a:lnTo>
                  <a:lnTo>
                    <a:pt x="4705" y="0"/>
                  </a:lnTo>
                  <a:close/>
                </a:path>
              </a:pathLst>
            </a:custGeom>
            <a:solidFill>
              <a:srgbClr val="21AE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4" name="Google Shape;594;p6"/>
            <p:cNvSpPr/>
            <p:nvPr/>
          </p:nvSpPr>
          <p:spPr>
            <a:xfrm>
              <a:off x="5026375" y="1431100"/>
              <a:ext cx="2059825" cy="2016100"/>
            </a:xfrm>
            <a:custGeom>
              <a:rect b="b" l="l" r="r" t="t"/>
              <a:pathLst>
                <a:path extrusionOk="0" h="80644" w="82393">
                  <a:moveTo>
                    <a:pt x="0" y="0"/>
                  </a:moveTo>
                  <a:lnTo>
                    <a:pt x="80645" y="80644"/>
                  </a:lnTo>
                  <a:lnTo>
                    <a:pt x="82392" y="77687"/>
                  </a:lnTo>
                  <a:lnTo>
                    <a:pt x="4705" y="0"/>
                  </a:lnTo>
                  <a:close/>
                </a:path>
              </a:pathLst>
            </a:custGeom>
            <a:solidFill>
              <a:srgbClr val="22AD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5" name="Google Shape;595;p6"/>
            <p:cNvSpPr/>
            <p:nvPr/>
          </p:nvSpPr>
          <p:spPr>
            <a:xfrm>
              <a:off x="5123825" y="1431100"/>
              <a:ext cx="1995975" cy="1955625"/>
            </a:xfrm>
            <a:custGeom>
              <a:rect b="b" l="l" r="r" t="t"/>
              <a:pathLst>
                <a:path extrusionOk="0" h="78225" w="79839">
                  <a:moveTo>
                    <a:pt x="0" y="0"/>
                  </a:moveTo>
                  <a:lnTo>
                    <a:pt x="78225" y="78225"/>
                  </a:lnTo>
                  <a:lnTo>
                    <a:pt x="79838" y="75268"/>
                  </a:lnTo>
                  <a:lnTo>
                    <a:pt x="4705" y="0"/>
                  </a:lnTo>
                  <a:close/>
                </a:path>
              </a:pathLst>
            </a:custGeom>
            <a:solidFill>
              <a:srgbClr val="23ABD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6" name="Google Shape;596;p6"/>
            <p:cNvSpPr/>
            <p:nvPr/>
          </p:nvSpPr>
          <p:spPr>
            <a:xfrm>
              <a:off x="5221275" y="1431100"/>
              <a:ext cx="1935475" cy="1891775"/>
            </a:xfrm>
            <a:custGeom>
              <a:rect b="b" l="l" r="r" t="t"/>
              <a:pathLst>
                <a:path extrusionOk="0" h="75671" w="77419">
                  <a:moveTo>
                    <a:pt x="0" y="0"/>
                  </a:moveTo>
                  <a:lnTo>
                    <a:pt x="75671" y="75671"/>
                  </a:lnTo>
                  <a:lnTo>
                    <a:pt x="77419" y="72714"/>
                  </a:lnTo>
                  <a:lnTo>
                    <a:pt x="4570" y="0"/>
                  </a:lnTo>
                  <a:close/>
                </a:path>
              </a:pathLst>
            </a:custGeom>
            <a:solidFill>
              <a:srgbClr val="25A9D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7" name="Google Shape;597;p6"/>
            <p:cNvSpPr/>
            <p:nvPr/>
          </p:nvSpPr>
          <p:spPr>
            <a:xfrm>
              <a:off x="5318700" y="1431100"/>
              <a:ext cx="1875025" cy="1831300"/>
            </a:xfrm>
            <a:custGeom>
              <a:rect b="b" l="l" r="r" t="t"/>
              <a:pathLst>
                <a:path extrusionOk="0" h="73252" w="75001">
                  <a:moveTo>
                    <a:pt x="1" y="0"/>
                  </a:moveTo>
                  <a:lnTo>
                    <a:pt x="73253" y="73251"/>
                  </a:lnTo>
                  <a:lnTo>
                    <a:pt x="75000" y="70295"/>
                  </a:lnTo>
                  <a:lnTo>
                    <a:pt x="4571" y="0"/>
                  </a:lnTo>
                  <a:close/>
                </a:path>
              </a:pathLst>
            </a:custGeom>
            <a:solidFill>
              <a:srgbClr val="26A8D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8" name="Google Shape;598;p6"/>
            <p:cNvSpPr/>
            <p:nvPr/>
          </p:nvSpPr>
          <p:spPr>
            <a:xfrm>
              <a:off x="5416150" y="1431100"/>
              <a:ext cx="1811175" cy="1770825"/>
            </a:xfrm>
            <a:custGeom>
              <a:rect b="b" l="l" r="r" t="t"/>
              <a:pathLst>
                <a:path extrusionOk="0" h="70833" w="72447">
                  <a:moveTo>
                    <a:pt x="1" y="0"/>
                  </a:moveTo>
                  <a:lnTo>
                    <a:pt x="70699" y="70832"/>
                  </a:lnTo>
                  <a:lnTo>
                    <a:pt x="72446" y="67875"/>
                  </a:lnTo>
                  <a:lnTo>
                    <a:pt x="4571" y="0"/>
                  </a:lnTo>
                  <a:close/>
                </a:path>
              </a:pathLst>
            </a:custGeom>
            <a:solidFill>
              <a:srgbClr val="27A6D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9" name="Google Shape;599;p6"/>
            <p:cNvSpPr/>
            <p:nvPr/>
          </p:nvSpPr>
          <p:spPr>
            <a:xfrm>
              <a:off x="5510250" y="1431100"/>
              <a:ext cx="1754025" cy="1706975"/>
            </a:xfrm>
            <a:custGeom>
              <a:rect b="b" l="l" r="r" t="t"/>
              <a:pathLst>
                <a:path extrusionOk="0" h="68279" w="70161">
                  <a:moveTo>
                    <a:pt x="0" y="0"/>
                  </a:moveTo>
                  <a:lnTo>
                    <a:pt x="68413" y="68278"/>
                  </a:lnTo>
                  <a:lnTo>
                    <a:pt x="70161" y="65456"/>
                  </a:lnTo>
                  <a:lnTo>
                    <a:pt x="4704" y="0"/>
                  </a:lnTo>
                  <a:close/>
                </a:path>
              </a:pathLst>
            </a:custGeom>
            <a:solidFill>
              <a:srgbClr val="28A4D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0" name="Google Shape;600;p6"/>
            <p:cNvSpPr/>
            <p:nvPr/>
          </p:nvSpPr>
          <p:spPr>
            <a:xfrm>
              <a:off x="5607675" y="1431100"/>
              <a:ext cx="1690200" cy="1646500"/>
            </a:xfrm>
            <a:custGeom>
              <a:rect b="b" l="l" r="r" t="t"/>
              <a:pathLst>
                <a:path extrusionOk="0" h="65860" w="67608">
                  <a:moveTo>
                    <a:pt x="1" y="0"/>
                  </a:moveTo>
                  <a:lnTo>
                    <a:pt x="65995" y="65859"/>
                  </a:lnTo>
                  <a:lnTo>
                    <a:pt x="67608" y="62902"/>
                  </a:lnTo>
                  <a:lnTo>
                    <a:pt x="4705" y="0"/>
                  </a:lnTo>
                  <a:close/>
                </a:path>
              </a:pathLst>
            </a:custGeom>
            <a:solidFill>
              <a:srgbClr val="29A2D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1" name="Google Shape;601;p6"/>
            <p:cNvSpPr/>
            <p:nvPr/>
          </p:nvSpPr>
          <p:spPr>
            <a:xfrm>
              <a:off x="5705125" y="1431100"/>
              <a:ext cx="1629725" cy="1586000"/>
            </a:xfrm>
            <a:custGeom>
              <a:rect b="b" l="l" r="r" t="t"/>
              <a:pathLst>
                <a:path extrusionOk="0" h="63440" w="65189">
                  <a:moveTo>
                    <a:pt x="1" y="0"/>
                  </a:moveTo>
                  <a:lnTo>
                    <a:pt x="63441" y="63440"/>
                  </a:lnTo>
                  <a:lnTo>
                    <a:pt x="65188" y="60483"/>
                  </a:lnTo>
                  <a:lnTo>
                    <a:pt x="4705" y="0"/>
                  </a:lnTo>
                  <a:close/>
                </a:path>
              </a:pathLst>
            </a:custGeom>
            <a:solidFill>
              <a:srgbClr val="2AA1D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2" name="Google Shape;602;p6"/>
            <p:cNvSpPr/>
            <p:nvPr/>
          </p:nvSpPr>
          <p:spPr>
            <a:xfrm>
              <a:off x="5802575" y="1431100"/>
              <a:ext cx="1565875" cy="1525525"/>
            </a:xfrm>
            <a:custGeom>
              <a:rect b="b" l="l" r="r" t="t"/>
              <a:pathLst>
                <a:path extrusionOk="0" h="61021" w="62635">
                  <a:moveTo>
                    <a:pt x="1" y="0"/>
                  </a:moveTo>
                  <a:lnTo>
                    <a:pt x="61021" y="61020"/>
                  </a:lnTo>
                  <a:lnTo>
                    <a:pt x="62634" y="58064"/>
                  </a:lnTo>
                  <a:lnTo>
                    <a:pt x="4705" y="0"/>
                  </a:lnTo>
                  <a:close/>
                </a:path>
              </a:pathLst>
            </a:custGeom>
            <a:solidFill>
              <a:srgbClr val="2B9FD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3" name="Google Shape;603;p6"/>
            <p:cNvSpPr/>
            <p:nvPr/>
          </p:nvSpPr>
          <p:spPr>
            <a:xfrm>
              <a:off x="5900025" y="1431100"/>
              <a:ext cx="1481850" cy="1461675"/>
            </a:xfrm>
            <a:custGeom>
              <a:rect b="b" l="l" r="r" t="t"/>
              <a:pathLst>
                <a:path extrusionOk="0" h="58467" w="59274">
                  <a:moveTo>
                    <a:pt x="0" y="0"/>
                  </a:moveTo>
                  <a:lnTo>
                    <a:pt x="58468" y="58467"/>
                  </a:lnTo>
                  <a:lnTo>
                    <a:pt x="59274" y="57123"/>
                  </a:lnTo>
                  <a:lnTo>
                    <a:pt x="56048" y="51478"/>
                  </a:lnTo>
                  <a:lnTo>
                    <a:pt x="4570" y="0"/>
                  </a:lnTo>
                  <a:close/>
                </a:path>
              </a:pathLst>
            </a:custGeom>
            <a:solidFill>
              <a:srgbClr val="2C9DD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4" name="Google Shape;604;p6"/>
            <p:cNvSpPr/>
            <p:nvPr/>
          </p:nvSpPr>
          <p:spPr>
            <a:xfrm>
              <a:off x="5997475" y="1431100"/>
              <a:ext cx="1307125" cy="1297025"/>
            </a:xfrm>
            <a:custGeom>
              <a:rect b="b" l="l" r="r" t="t"/>
              <a:pathLst>
                <a:path extrusionOk="0" h="51881" w="52285">
                  <a:moveTo>
                    <a:pt x="0" y="0"/>
                  </a:moveTo>
                  <a:lnTo>
                    <a:pt x="51747" y="51881"/>
                  </a:lnTo>
                  <a:lnTo>
                    <a:pt x="52285" y="51478"/>
                  </a:lnTo>
                  <a:lnTo>
                    <a:pt x="46908" y="42338"/>
                  </a:lnTo>
                  <a:lnTo>
                    <a:pt x="4570" y="0"/>
                  </a:lnTo>
                  <a:close/>
                </a:path>
              </a:pathLst>
            </a:custGeom>
            <a:solidFill>
              <a:srgbClr val="2D9CD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5" name="Google Shape;605;p6"/>
            <p:cNvSpPr/>
            <p:nvPr/>
          </p:nvSpPr>
          <p:spPr>
            <a:xfrm>
              <a:off x="6094900" y="1431100"/>
              <a:ext cx="1075300" cy="1065175"/>
            </a:xfrm>
            <a:custGeom>
              <a:rect b="b" l="l" r="r" t="t"/>
              <a:pathLst>
                <a:path extrusionOk="0" h="42607" w="43012">
                  <a:moveTo>
                    <a:pt x="1" y="0"/>
                  </a:moveTo>
                  <a:lnTo>
                    <a:pt x="42608" y="42607"/>
                  </a:lnTo>
                  <a:lnTo>
                    <a:pt x="43011" y="42338"/>
                  </a:lnTo>
                  <a:lnTo>
                    <a:pt x="37769" y="33064"/>
                  </a:lnTo>
                  <a:lnTo>
                    <a:pt x="4571" y="0"/>
                  </a:lnTo>
                  <a:close/>
                </a:path>
              </a:pathLst>
            </a:custGeom>
            <a:solidFill>
              <a:srgbClr val="2F9A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6" name="Google Shape;606;p6"/>
            <p:cNvSpPr/>
            <p:nvPr/>
          </p:nvSpPr>
          <p:spPr>
            <a:xfrm>
              <a:off x="6189000" y="1431100"/>
              <a:ext cx="850150" cy="836700"/>
            </a:xfrm>
            <a:custGeom>
              <a:rect b="b" l="l" r="r" t="t"/>
              <a:pathLst>
                <a:path extrusionOk="0" h="33468" w="34006">
                  <a:moveTo>
                    <a:pt x="0" y="0"/>
                  </a:moveTo>
                  <a:lnTo>
                    <a:pt x="33602" y="33467"/>
                  </a:lnTo>
                  <a:lnTo>
                    <a:pt x="34005" y="33198"/>
                  </a:lnTo>
                  <a:lnTo>
                    <a:pt x="28629" y="23924"/>
                  </a:lnTo>
                  <a:lnTo>
                    <a:pt x="4705" y="0"/>
                  </a:lnTo>
                  <a:close/>
                </a:path>
              </a:pathLst>
            </a:custGeom>
            <a:solidFill>
              <a:srgbClr val="3098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7" name="Google Shape;607;p6"/>
            <p:cNvSpPr/>
            <p:nvPr/>
          </p:nvSpPr>
          <p:spPr>
            <a:xfrm>
              <a:off x="6286450" y="1431100"/>
              <a:ext cx="618300" cy="608200"/>
            </a:xfrm>
            <a:custGeom>
              <a:rect b="b" l="l" r="r" t="t"/>
              <a:pathLst>
                <a:path extrusionOk="0" h="24328" w="24732">
                  <a:moveTo>
                    <a:pt x="0" y="0"/>
                  </a:moveTo>
                  <a:lnTo>
                    <a:pt x="24328" y="24328"/>
                  </a:lnTo>
                  <a:lnTo>
                    <a:pt x="24731" y="23924"/>
                  </a:lnTo>
                  <a:lnTo>
                    <a:pt x="19489" y="14785"/>
                  </a:lnTo>
                  <a:lnTo>
                    <a:pt x="4704" y="0"/>
                  </a:lnTo>
                  <a:close/>
                </a:path>
              </a:pathLst>
            </a:custGeom>
            <a:solidFill>
              <a:srgbClr val="3196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8" name="Google Shape;608;p6"/>
            <p:cNvSpPr/>
            <p:nvPr/>
          </p:nvSpPr>
          <p:spPr>
            <a:xfrm>
              <a:off x="6383900" y="1431100"/>
              <a:ext cx="389800" cy="376350"/>
            </a:xfrm>
            <a:custGeom>
              <a:rect b="b" l="l" r="r" t="t"/>
              <a:pathLst>
                <a:path extrusionOk="0" h="15054" w="15592">
                  <a:moveTo>
                    <a:pt x="0" y="0"/>
                  </a:moveTo>
                  <a:lnTo>
                    <a:pt x="15188" y="15054"/>
                  </a:lnTo>
                  <a:lnTo>
                    <a:pt x="15591" y="14785"/>
                  </a:lnTo>
                  <a:lnTo>
                    <a:pt x="10215" y="5645"/>
                  </a:lnTo>
                  <a:lnTo>
                    <a:pt x="4704" y="0"/>
                  </a:lnTo>
                  <a:close/>
                </a:path>
              </a:pathLst>
            </a:custGeom>
            <a:solidFill>
              <a:srgbClr val="3295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9" name="Google Shape;609;p6"/>
            <p:cNvSpPr/>
            <p:nvPr/>
          </p:nvSpPr>
          <p:spPr>
            <a:xfrm>
              <a:off x="6481325" y="1431100"/>
              <a:ext cx="157950" cy="147850"/>
            </a:xfrm>
            <a:custGeom>
              <a:rect b="b" l="l" r="r" t="t"/>
              <a:pathLst>
                <a:path extrusionOk="0" h="5914" w="6318">
                  <a:moveTo>
                    <a:pt x="1" y="0"/>
                  </a:moveTo>
                  <a:lnTo>
                    <a:pt x="5915" y="5914"/>
                  </a:lnTo>
                  <a:lnTo>
                    <a:pt x="6318" y="5645"/>
                  </a:lnTo>
                  <a:lnTo>
                    <a:pt x="3092" y="0"/>
                  </a:lnTo>
                  <a:close/>
                </a:path>
              </a:pathLst>
            </a:custGeom>
            <a:solidFill>
              <a:srgbClr val="3393E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10" name="Google Shape;610;p6"/>
          <p:cNvSpPr/>
          <p:nvPr/>
        </p:nvSpPr>
        <p:spPr>
          <a:xfrm flipH="1" rot="10800000">
            <a:off x="-123826" y="2811575"/>
            <a:ext cx="819900" cy="710100"/>
          </a:xfrm>
          <a:prstGeom prst="hexagon">
            <a:avLst>
              <a:gd fmla="val 28678" name="adj"/>
              <a:gd fmla="val 115470" name="vf"/>
            </a:avLst>
          </a:prstGeom>
          <a:noFill/>
          <a:ln cap="flat" cmpd="sng" w="9525">
            <a:solidFill>
              <a:srgbClr val="19BBD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1" name="Google Shape;611;p6"/>
          <p:cNvSpPr/>
          <p:nvPr/>
        </p:nvSpPr>
        <p:spPr>
          <a:xfrm flipH="1" rot="10800000">
            <a:off x="638175" y="3192700"/>
            <a:ext cx="428700" cy="371100"/>
          </a:xfrm>
          <a:prstGeom prst="hexagon">
            <a:avLst>
              <a:gd fmla="val 28678" name="adj"/>
              <a:gd fmla="val 115470" name="vf"/>
            </a:avLst>
          </a:prstGeom>
          <a:solidFill>
            <a:srgbClr val="18476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2" name="Google Shape;612;p6"/>
          <p:cNvSpPr/>
          <p:nvPr/>
        </p:nvSpPr>
        <p:spPr>
          <a:xfrm flipH="1" rot="10800000">
            <a:off x="752474" y="1201800"/>
            <a:ext cx="819900" cy="710100"/>
          </a:xfrm>
          <a:prstGeom prst="hexagon">
            <a:avLst>
              <a:gd fmla="val 28678" name="adj"/>
              <a:gd fmla="val 115470" name="vf"/>
            </a:avLst>
          </a:prstGeom>
          <a:noFill/>
          <a:ln cap="flat" cmpd="sng" w="76200">
            <a:solidFill>
              <a:srgbClr val="184769"/>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3" name="Google Shape;613;p6"/>
          <p:cNvSpPr/>
          <p:nvPr/>
        </p:nvSpPr>
        <p:spPr>
          <a:xfrm flipH="1" rot="10800000">
            <a:off x="657225" y="4380175"/>
            <a:ext cx="358800" cy="310500"/>
          </a:xfrm>
          <a:prstGeom prst="hexagon">
            <a:avLst>
              <a:gd fmla="val 28678" name="adj"/>
              <a:gd fmla="val 115470" name="vf"/>
            </a:avLst>
          </a:prstGeom>
          <a:solidFill>
            <a:srgbClr val="00E1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14" name="Google Shape;614;p6"/>
          <p:cNvGrpSpPr/>
          <p:nvPr/>
        </p:nvGrpSpPr>
        <p:grpSpPr>
          <a:xfrm>
            <a:off x="986828" y="1394516"/>
            <a:ext cx="351204" cy="324661"/>
            <a:chOff x="5975075" y="2327500"/>
            <a:chExt cx="420100" cy="388350"/>
          </a:xfrm>
        </p:grpSpPr>
        <p:sp>
          <p:nvSpPr>
            <p:cNvPr id="615" name="Google Shape;615;p6"/>
            <p:cNvSpPr/>
            <p:nvPr/>
          </p:nvSpPr>
          <p:spPr>
            <a:xfrm>
              <a:off x="5975075" y="2474650"/>
              <a:ext cx="98325" cy="220450"/>
            </a:xfrm>
            <a:custGeom>
              <a:rect b="b" l="l" r="r" t="t"/>
              <a:pathLst>
                <a:path extrusionOk="0" h="8818" w="3933">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18476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6" name="Google Shape;616;p6"/>
            <p:cNvSpPr/>
            <p:nvPr/>
          </p:nvSpPr>
          <p:spPr>
            <a:xfrm>
              <a:off x="6088025" y="2327500"/>
              <a:ext cx="307150" cy="388350"/>
            </a:xfrm>
            <a:custGeom>
              <a:rect b="b" l="l" r="r" t="t"/>
              <a:pathLst>
                <a:path extrusionOk="0" h="15534" w="12286">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17" name="Google Shape;617;p6"/>
          <p:cNvSpPr/>
          <p:nvPr/>
        </p:nvSpPr>
        <p:spPr>
          <a:xfrm>
            <a:off x="203100" y="3022777"/>
            <a:ext cx="166061" cy="287704"/>
          </a:xfrm>
          <a:custGeom>
            <a:rect b="b" l="l" r="r" t="t"/>
            <a:pathLst>
              <a:path extrusionOk="0" h="20565" w="1187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rgbClr val="19BB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18" name="Google Shape;618;p6"/>
          <p:cNvGrpSpPr/>
          <p:nvPr/>
        </p:nvGrpSpPr>
        <p:grpSpPr>
          <a:xfrm>
            <a:off x="295716" y="877707"/>
            <a:ext cx="247469" cy="392302"/>
            <a:chOff x="6718575" y="2318625"/>
            <a:chExt cx="256950" cy="407375"/>
          </a:xfrm>
        </p:grpSpPr>
        <p:sp>
          <p:nvSpPr>
            <p:cNvPr id="619" name="Google Shape;619;p6"/>
            <p:cNvSpPr/>
            <p:nvPr/>
          </p:nvSpPr>
          <p:spPr>
            <a:xfrm>
              <a:off x="6795900" y="2673600"/>
              <a:ext cx="102300" cy="22550"/>
            </a:xfrm>
            <a:custGeom>
              <a:rect b="b" l="l" r="r" t="t"/>
              <a:pathLst>
                <a:path extrusionOk="0" fill="none" h="902" w="4092">
                  <a:moveTo>
                    <a:pt x="4092" y="902"/>
                  </a:moveTo>
                  <a:lnTo>
                    <a:pt x="4092" y="1"/>
                  </a:lnTo>
                  <a:lnTo>
                    <a:pt x="0" y="1"/>
                  </a:lnTo>
                  <a:lnTo>
                    <a:pt x="0" y="902"/>
                  </a:lnTo>
                  <a:lnTo>
                    <a:pt x="4092" y="902"/>
                  </a:lnTo>
                  <a:close/>
                </a:path>
              </a:pathLst>
            </a:custGeom>
            <a:noFill/>
            <a:ln cap="rnd" cmpd="sng" w="12175">
              <a:solidFill>
                <a:srgbClr val="19BBD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0" name="Google Shape;620;p6"/>
            <p:cNvSpPr/>
            <p:nvPr/>
          </p:nvSpPr>
          <p:spPr>
            <a:xfrm>
              <a:off x="6795900" y="2650475"/>
              <a:ext cx="102300" cy="22550"/>
            </a:xfrm>
            <a:custGeom>
              <a:rect b="b" l="l" r="r" t="t"/>
              <a:pathLst>
                <a:path extrusionOk="0" fill="none" h="902" w="4092">
                  <a:moveTo>
                    <a:pt x="4092" y="901"/>
                  </a:moveTo>
                  <a:lnTo>
                    <a:pt x="4092" y="0"/>
                  </a:lnTo>
                  <a:lnTo>
                    <a:pt x="0" y="0"/>
                  </a:lnTo>
                  <a:lnTo>
                    <a:pt x="0" y="901"/>
                  </a:lnTo>
                  <a:lnTo>
                    <a:pt x="4092" y="901"/>
                  </a:lnTo>
                  <a:close/>
                </a:path>
              </a:pathLst>
            </a:custGeom>
            <a:noFill/>
            <a:ln cap="rnd" cmpd="sng" w="12175">
              <a:solidFill>
                <a:srgbClr val="19BBD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1" name="Google Shape;621;p6"/>
            <p:cNvSpPr/>
            <p:nvPr/>
          </p:nvSpPr>
          <p:spPr>
            <a:xfrm>
              <a:off x="6795900" y="2696125"/>
              <a:ext cx="102300" cy="29875"/>
            </a:xfrm>
            <a:custGeom>
              <a:rect b="b" l="l" r="r" t="t"/>
              <a:pathLst>
                <a:path extrusionOk="0" fill="none" h="1195" w="4092">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cap="rnd" cmpd="sng" w="12175">
              <a:solidFill>
                <a:srgbClr val="19BBD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2" name="Google Shape;622;p6"/>
            <p:cNvSpPr/>
            <p:nvPr/>
          </p:nvSpPr>
          <p:spPr>
            <a:xfrm>
              <a:off x="6784925" y="2459275"/>
              <a:ext cx="35350" cy="166875"/>
            </a:xfrm>
            <a:custGeom>
              <a:rect b="b" l="l" r="r" t="t"/>
              <a:pathLst>
                <a:path extrusionOk="0" fill="none" h="6675" w="1414">
                  <a:moveTo>
                    <a:pt x="1413" y="6674"/>
                  </a:moveTo>
                  <a:lnTo>
                    <a:pt x="1413" y="6674"/>
                  </a:lnTo>
                  <a:lnTo>
                    <a:pt x="585" y="2850"/>
                  </a:lnTo>
                  <a:lnTo>
                    <a:pt x="1" y="1"/>
                  </a:lnTo>
                </a:path>
              </a:pathLst>
            </a:custGeom>
            <a:noFill/>
            <a:ln cap="rnd" cmpd="sng" w="12175">
              <a:solidFill>
                <a:srgbClr val="19BBD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3" name="Google Shape;623;p6"/>
            <p:cNvSpPr/>
            <p:nvPr/>
          </p:nvSpPr>
          <p:spPr>
            <a:xfrm>
              <a:off x="6718575" y="2318625"/>
              <a:ext cx="256950" cy="307525"/>
            </a:xfrm>
            <a:custGeom>
              <a:rect b="b" l="l" r="r" t="t"/>
              <a:pathLst>
                <a:path extrusionOk="0" fill="none" h="12301" w="10278">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cap="rnd" cmpd="sng" w="12175">
              <a:solidFill>
                <a:srgbClr val="19BBD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4" name="Google Shape;624;p6"/>
            <p:cNvSpPr/>
            <p:nvPr/>
          </p:nvSpPr>
          <p:spPr>
            <a:xfrm>
              <a:off x="6873825" y="2459275"/>
              <a:ext cx="35350" cy="166875"/>
            </a:xfrm>
            <a:custGeom>
              <a:rect b="b" l="l" r="r" t="t"/>
              <a:pathLst>
                <a:path extrusionOk="0" fill="none" h="6675" w="1414">
                  <a:moveTo>
                    <a:pt x="1413" y="1"/>
                  </a:moveTo>
                  <a:lnTo>
                    <a:pt x="1413" y="1"/>
                  </a:lnTo>
                  <a:lnTo>
                    <a:pt x="829" y="2850"/>
                  </a:lnTo>
                  <a:lnTo>
                    <a:pt x="1" y="6674"/>
                  </a:lnTo>
                </a:path>
              </a:pathLst>
            </a:custGeom>
            <a:noFill/>
            <a:ln cap="rnd" cmpd="sng" w="12175">
              <a:solidFill>
                <a:srgbClr val="19BBD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5" name="Google Shape;625;p6"/>
            <p:cNvSpPr/>
            <p:nvPr/>
          </p:nvSpPr>
          <p:spPr>
            <a:xfrm>
              <a:off x="6801975" y="2453200"/>
              <a:ext cx="90150" cy="19500"/>
            </a:xfrm>
            <a:custGeom>
              <a:rect b="b" l="l" r="r" t="t"/>
              <a:pathLst>
                <a:path extrusionOk="0" fill="none" h="780" w="3606">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cap="rnd" cmpd="sng" w="12175">
              <a:solidFill>
                <a:srgbClr val="19BBD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6" name="Google Shape;626;p6"/>
            <p:cNvSpPr/>
            <p:nvPr/>
          </p:nvSpPr>
          <p:spPr>
            <a:xfrm>
              <a:off x="6795900" y="2628550"/>
              <a:ext cx="102300" cy="25"/>
            </a:xfrm>
            <a:custGeom>
              <a:rect b="b" l="l" r="r" t="t"/>
              <a:pathLst>
                <a:path extrusionOk="0" fill="none" h="1" w="4092">
                  <a:moveTo>
                    <a:pt x="0" y="1"/>
                  </a:moveTo>
                  <a:lnTo>
                    <a:pt x="4092" y="1"/>
                  </a:lnTo>
                </a:path>
              </a:pathLst>
            </a:custGeom>
            <a:noFill/>
            <a:ln cap="rnd" cmpd="sng" w="12175">
              <a:solidFill>
                <a:srgbClr val="19BBD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27" name="Google Shape;627;p6"/>
          <p:cNvGrpSpPr/>
          <p:nvPr/>
        </p:nvGrpSpPr>
        <p:grpSpPr>
          <a:xfrm>
            <a:off x="1229484" y="3310483"/>
            <a:ext cx="342882" cy="350068"/>
            <a:chOff x="3951850" y="2985350"/>
            <a:chExt cx="407950" cy="416500"/>
          </a:xfrm>
        </p:grpSpPr>
        <p:sp>
          <p:nvSpPr>
            <p:cNvPr id="628" name="Google Shape;628;p6"/>
            <p:cNvSpPr/>
            <p:nvPr/>
          </p:nvSpPr>
          <p:spPr>
            <a:xfrm>
              <a:off x="3951850" y="2985350"/>
              <a:ext cx="314800" cy="314825"/>
            </a:xfrm>
            <a:custGeom>
              <a:rect b="b" l="l" r="r" t="t"/>
              <a:pathLst>
                <a:path extrusionOk="0" fill="none" h="12593" w="12592">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cap="rnd"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9" name="Google Shape;629;p6"/>
            <p:cNvSpPr/>
            <p:nvPr/>
          </p:nvSpPr>
          <p:spPr>
            <a:xfrm>
              <a:off x="3988375" y="3021875"/>
              <a:ext cx="241750" cy="241750"/>
            </a:xfrm>
            <a:custGeom>
              <a:rect b="b" l="l" r="r" t="t"/>
              <a:pathLst>
                <a:path extrusionOk="0" fill="none" h="9670" w="967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cap="rnd"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0" name="Google Shape;630;p6"/>
            <p:cNvSpPr/>
            <p:nvPr/>
          </p:nvSpPr>
          <p:spPr>
            <a:xfrm>
              <a:off x="4024300" y="3058425"/>
              <a:ext cx="84650" cy="84650"/>
            </a:xfrm>
            <a:custGeom>
              <a:rect b="b" l="l" r="r" t="t"/>
              <a:pathLst>
                <a:path extrusionOk="0" fill="none" h="3386" w="3386">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cap="rnd"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1" name="Google Shape;631;p6"/>
            <p:cNvSpPr/>
            <p:nvPr/>
          </p:nvSpPr>
          <p:spPr>
            <a:xfrm>
              <a:off x="4205750" y="3248375"/>
              <a:ext cx="154050" cy="153475"/>
            </a:xfrm>
            <a:custGeom>
              <a:rect b="b" l="l" r="r" t="t"/>
              <a:pathLst>
                <a:path extrusionOk="0" fill="none" h="6139" w="6162">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cap="rnd"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32" name="Google Shape;632;p6"/>
          <p:cNvGrpSpPr/>
          <p:nvPr/>
        </p:nvGrpSpPr>
        <p:grpSpPr>
          <a:xfrm flipH="1" rot="10800000">
            <a:off x="-97888" y="626112"/>
            <a:ext cx="1034724" cy="895486"/>
            <a:chOff x="238125" y="1431100"/>
            <a:chExt cx="3296350" cy="2852775"/>
          </a:xfrm>
        </p:grpSpPr>
        <p:sp>
          <p:nvSpPr>
            <p:cNvPr id="633" name="Google Shape;633;p6"/>
            <p:cNvSpPr/>
            <p:nvPr/>
          </p:nvSpPr>
          <p:spPr>
            <a:xfrm>
              <a:off x="980725" y="4136025"/>
              <a:ext cx="157950" cy="147850"/>
            </a:xfrm>
            <a:custGeom>
              <a:rect b="b" l="l" r="r" t="t"/>
              <a:pathLst>
                <a:path extrusionOk="0" h="5914" w="6318">
                  <a:moveTo>
                    <a:pt x="403" y="0"/>
                  </a:moveTo>
                  <a:lnTo>
                    <a:pt x="0" y="269"/>
                  </a:lnTo>
                  <a:lnTo>
                    <a:pt x="3226" y="5914"/>
                  </a:lnTo>
                  <a:lnTo>
                    <a:pt x="6317" y="5914"/>
                  </a:lnTo>
                  <a:lnTo>
                    <a:pt x="403" y="0"/>
                  </a:lnTo>
                  <a:close/>
                </a:path>
              </a:pathLst>
            </a:custGeom>
            <a:solidFill>
              <a:srgbClr val="00E2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4" name="Google Shape;634;p6"/>
            <p:cNvSpPr/>
            <p:nvPr/>
          </p:nvSpPr>
          <p:spPr>
            <a:xfrm>
              <a:off x="849675" y="3907525"/>
              <a:ext cx="386425" cy="376350"/>
            </a:xfrm>
            <a:custGeom>
              <a:rect b="b" l="l" r="r" t="t"/>
              <a:pathLst>
                <a:path extrusionOk="0" h="15054" w="15457">
                  <a:moveTo>
                    <a:pt x="403" y="0"/>
                  </a:moveTo>
                  <a:lnTo>
                    <a:pt x="0" y="269"/>
                  </a:lnTo>
                  <a:lnTo>
                    <a:pt x="5242" y="9543"/>
                  </a:lnTo>
                  <a:lnTo>
                    <a:pt x="10887" y="15054"/>
                  </a:lnTo>
                  <a:lnTo>
                    <a:pt x="15457" y="15054"/>
                  </a:lnTo>
                  <a:lnTo>
                    <a:pt x="403" y="0"/>
                  </a:lnTo>
                  <a:close/>
                </a:path>
              </a:pathLst>
            </a:custGeom>
            <a:solidFill>
              <a:srgbClr val="01E0C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5" name="Google Shape;635;p6"/>
            <p:cNvSpPr/>
            <p:nvPr/>
          </p:nvSpPr>
          <p:spPr>
            <a:xfrm>
              <a:off x="715250" y="3675675"/>
              <a:ext cx="618300" cy="608200"/>
            </a:xfrm>
            <a:custGeom>
              <a:rect b="b" l="l" r="r" t="t"/>
              <a:pathLst>
                <a:path extrusionOk="0" h="24328" w="24732">
                  <a:moveTo>
                    <a:pt x="404" y="0"/>
                  </a:moveTo>
                  <a:lnTo>
                    <a:pt x="1" y="404"/>
                  </a:lnTo>
                  <a:lnTo>
                    <a:pt x="5377" y="9543"/>
                  </a:lnTo>
                  <a:lnTo>
                    <a:pt x="20162" y="24328"/>
                  </a:lnTo>
                  <a:lnTo>
                    <a:pt x="24732" y="24328"/>
                  </a:lnTo>
                  <a:lnTo>
                    <a:pt x="404" y="0"/>
                  </a:lnTo>
                  <a:close/>
                </a:path>
              </a:pathLst>
            </a:custGeom>
            <a:solidFill>
              <a:srgbClr val="02DFC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6" name="Google Shape;636;p6"/>
            <p:cNvSpPr/>
            <p:nvPr/>
          </p:nvSpPr>
          <p:spPr>
            <a:xfrm>
              <a:off x="584200" y="3447175"/>
              <a:ext cx="846800" cy="836700"/>
            </a:xfrm>
            <a:custGeom>
              <a:rect b="b" l="l" r="r" t="t"/>
              <a:pathLst>
                <a:path extrusionOk="0" h="33468" w="33872">
                  <a:moveTo>
                    <a:pt x="404" y="1"/>
                  </a:moveTo>
                  <a:lnTo>
                    <a:pt x="1" y="270"/>
                  </a:lnTo>
                  <a:lnTo>
                    <a:pt x="5243" y="9544"/>
                  </a:lnTo>
                  <a:lnTo>
                    <a:pt x="29167" y="33468"/>
                  </a:lnTo>
                  <a:lnTo>
                    <a:pt x="33872" y="33468"/>
                  </a:lnTo>
                  <a:lnTo>
                    <a:pt x="404" y="1"/>
                  </a:lnTo>
                  <a:close/>
                </a:path>
              </a:pathLst>
            </a:custGeom>
            <a:solidFill>
              <a:srgbClr val="03DDC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7" name="Google Shape;637;p6"/>
            <p:cNvSpPr/>
            <p:nvPr/>
          </p:nvSpPr>
          <p:spPr>
            <a:xfrm>
              <a:off x="449800" y="3218700"/>
              <a:ext cx="1078650" cy="1065175"/>
            </a:xfrm>
            <a:custGeom>
              <a:rect b="b" l="l" r="r" t="t"/>
              <a:pathLst>
                <a:path extrusionOk="0" h="42607" w="43146">
                  <a:moveTo>
                    <a:pt x="404" y="0"/>
                  </a:moveTo>
                  <a:lnTo>
                    <a:pt x="1" y="269"/>
                  </a:lnTo>
                  <a:lnTo>
                    <a:pt x="5377" y="9543"/>
                  </a:lnTo>
                  <a:lnTo>
                    <a:pt x="38441" y="42607"/>
                  </a:lnTo>
                  <a:lnTo>
                    <a:pt x="43145" y="42607"/>
                  </a:lnTo>
                  <a:lnTo>
                    <a:pt x="404" y="0"/>
                  </a:lnTo>
                  <a:close/>
                </a:path>
              </a:pathLst>
            </a:custGeom>
            <a:solidFill>
              <a:srgbClr val="04DBC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8" name="Google Shape;638;p6"/>
            <p:cNvSpPr/>
            <p:nvPr/>
          </p:nvSpPr>
          <p:spPr>
            <a:xfrm>
              <a:off x="318750" y="2990200"/>
              <a:ext cx="1307150" cy="1293675"/>
            </a:xfrm>
            <a:custGeom>
              <a:rect b="b" l="l" r="r" t="t"/>
              <a:pathLst>
                <a:path extrusionOk="0" h="51747" w="52286">
                  <a:moveTo>
                    <a:pt x="404" y="1"/>
                  </a:moveTo>
                  <a:lnTo>
                    <a:pt x="1" y="269"/>
                  </a:lnTo>
                  <a:lnTo>
                    <a:pt x="5243" y="9409"/>
                  </a:lnTo>
                  <a:lnTo>
                    <a:pt x="47581" y="51747"/>
                  </a:lnTo>
                  <a:lnTo>
                    <a:pt x="52285" y="51747"/>
                  </a:lnTo>
                  <a:lnTo>
                    <a:pt x="39517" y="38978"/>
                  </a:lnTo>
                  <a:lnTo>
                    <a:pt x="37097" y="38978"/>
                  </a:lnTo>
                  <a:lnTo>
                    <a:pt x="33737" y="33333"/>
                  </a:lnTo>
                  <a:lnTo>
                    <a:pt x="404" y="1"/>
                  </a:lnTo>
                  <a:close/>
                </a:path>
              </a:pathLst>
            </a:custGeom>
            <a:solidFill>
              <a:srgbClr val="06D9C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9" name="Google Shape;639;p6"/>
            <p:cNvSpPr/>
            <p:nvPr/>
          </p:nvSpPr>
          <p:spPr>
            <a:xfrm>
              <a:off x="1286500" y="3964650"/>
              <a:ext cx="436850" cy="319225"/>
            </a:xfrm>
            <a:custGeom>
              <a:rect b="b" l="l" r="r" t="t"/>
              <a:pathLst>
                <a:path extrusionOk="0" h="12769" w="17474">
                  <a:moveTo>
                    <a:pt x="0" y="0"/>
                  </a:moveTo>
                  <a:lnTo>
                    <a:pt x="12769" y="12769"/>
                  </a:lnTo>
                  <a:lnTo>
                    <a:pt x="17473" y="12769"/>
                  </a:lnTo>
                  <a:lnTo>
                    <a:pt x="4704" y="0"/>
                  </a:lnTo>
                  <a:close/>
                </a:path>
              </a:pathLst>
            </a:custGeom>
            <a:solidFill>
              <a:srgbClr val="07D8C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0" name="Google Shape;640;p6"/>
            <p:cNvSpPr/>
            <p:nvPr/>
          </p:nvSpPr>
          <p:spPr>
            <a:xfrm>
              <a:off x="238125" y="2822200"/>
              <a:ext cx="924075" cy="1008075"/>
            </a:xfrm>
            <a:custGeom>
              <a:rect b="b" l="l" r="r" t="t"/>
              <a:pathLst>
                <a:path extrusionOk="0" h="40323" w="36963">
                  <a:moveTo>
                    <a:pt x="806" y="0"/>
                  </a:moveTo>
                  <a:lnTo>
                    <a:pt x="0" y="1479"/>
                  </a:lnTo>
                  <a:lnTo>
                    <a:pt x="3226" y="6989"/>
                  </a:lnTo>
                  <a:lnTo>
                    <a:pt x="36559" y="40322"/>
                  </a:lnTo>
                  <a:lnTo>
                    <a:pt x="36962" y="40053"/>
                  </a:lnTo>
                  <a:lnTo>
                    <a:pt x="31720" y="30779"/>
                  </a:lnTo>
                  <a:lnTo>
                    <a:pt x="806" y="0"/>
                  </a:lnTo>
                  <a:close/>
                </a:path>
              </a:pathLst>
            </a:custGeom>
            <a:solidFill>
              <a:srgbClr val="07D8C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1" name="Google Shape;641;p6"/>
            <p:cNvSpPr/>
            <p:nvPr/>
          </p:nvSpPr>
          <p:spPr>
            <a:xfrm>
              <a:off x="1383925" y="3964650"/>
              <a:ext cx="433500" cy="319225"/>
            </a:xfrm>
            <a:custGeom>
              <a:rect b="b" l="l" r="r" t="t"/>
              <a:pathLst>
                <a:path extrusionOk="0" h="12769" w="17340">
                  <a:moveTo>
                    <a:pt x="1" y="0"/>
                  </a:moveTo>
                  <a:lnTo>
                    <a:pt x="12770" y="12769"/>
                  </a:lnTo>
                  <a:lnTo>
                    <a:pt x="17339" y="12769"/>
                  </a:lnTo>
                  <a:lnTo>
                    <a:pt x="4705" y="0"/>
                  </a:lnTo>
                  <a:close/>
                </a:path>
              </a:pathLst>
            </a:custGeom>
            <a:solidFill>
              <a:srgbClr val="08D6C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2" name="Google Shape;642;p6"/>
            <p:cNvSpPr/>
            <p:nvPr/>
          </p:nvSpPr>
          <p:spPr>
            <a:xfrm>
              <a:off x="251550" y="2761700"/>
              <a:ext cx="779600" cy="840075"/>
            </a:xfrm>
            <a:custGeom>
              <a:rect b="b" l="l" r="r" t="t"/>
              <a:pathLst>
                <a:path extrusionOk="0" h="33603" w="31184">
                  <a:moveTo>
                    <a:pt x="1748" y="1"/>
                  </a:moveTo>
                  <a:lnTo>
                    <a:pt x="1" y="2823"/>
                  </a:lnTo>
                  <a:lnTo>
                    <a:pt x="30780" y="33603"/>
                  </a:lnTo>
                  <a:lnTo>
                    <a:pt x="31183" y="33199"/>
                  </a:lnTo>
                  <a:lnTo>
                    <a:pt x="25807" y="24060"/>
                  </a:lnTo>
                  <a:lnTo>
                    <a:pt x="1748" y="1"/>
                  </a:lnTo>
                  <a:close/>
                </a:path>
              </a:pathLst>
            </a:custGeom>
            <a:solidFill>
              <a:srgbClr val="08D6C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3" name="Google Shape;643;p6"/>
            <p:cNvSpPr/>
            <p:nvPr/>
          </p:nvSpPr>
          <p:spPr>
            <a:xfrm>
              <a:off x="288525" y="2697875"/>
              <a:ext cx="608200" cy="675400"/>
            </a:xfrm>
            <a:custGeom>
              <a:rect b="b" l="l" r="r" t="t"/>
              <a:pathLst>
                <a:path extrusionOk="0" h="27016" w="24328">
                  <a:moveTo>
                    <a:pt x="1613" y="0"/>
                  </a:moveTo>
                  <a:lnTo>
                    <a:pt x="0" y="2957"/>
                  </a:lnTo>
                  <a:lnTo>
                    <a:pt x="23925" y="27016"/>
                  </a:lnTo>
                  <a:lnTo>
                    <a:pt x="24328" y="26613"/>
                  </a:lnTo>
                  <a:lnTo>
                    <a:pt x="19086" y="17473"/>
                  </a:lnTo>
                  <a:lnTo>
                    <a:pt x="1613" y="0"/>
                  </a:lnTo>
                  <a:close/>
                </a:path>
              </a:pathLst>
            </a:custGeom>
            <a:solidFill>
              <a:srgbClr val="09D4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4" name="Google Shape;644;p6"/>
            <p:cNvSpPr/>
            <p:nvPr/>
          </p:nvSpPr>
          <p:spPr>
            <a:xfrm>
              <a:off x="1481375" y="3964650"/>
              <a:ext cx="433500" cy="319225"/>
            </a:xfrm>
            <a:custGeom>
              <a:rect b="b" l="l" r="r" t="t"/>
              <a:pathLst>
                <a:path extrusionOk="0" h="12769" w="17340">
                  <a:moveTo>
                    <a:pt x="1" y="0"/>
                  </a:moveTo>
                  <a:lnTo>
                    <a:pt x="12769" y="12769"/>
                  </a:lnTo>
                  <a:lnTo>
                    <a:pt x="17339" y="12769"/>
                  </a:lnTo>
                  <a:lnTo>
                    <a:pt x="4705" y="0"/>
                  </a:lnTo>
                  <a:close/>
                </a:path>
              </a:pathLst>
            </a:custGeom>
            <a:solidFill>
              <a:srgbClr val="09D4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5" name="Google Shape;645;p6"/>
            <p:cNvSpPr/>
            <p:nvPr/>
          </p:nvSpPr>
          <p:spPr>
            <a:xfrm>
              <a:off x="1578825" y="3964650"/>
              <a:ext cx="433500" cy="319225"/>
            </a:xfrm>
            <a:custGeom>
              <a:rect b="b" l="l" r="r" t="t"/>
              <a:pathLst>
                <a:path extrusionOk="0" h="12769" w="17340">
                  <a:moveTo>
                    <a:pt x="1" y="0"/>
                  </a:moveTo>
                  <a:lnTo>
                    <a:pt x="12769" y="12769"/>
                  </a:lnTo>
                  <a:lnTo>
                    <a:pt x="17339" y="12769"/>
                  </a:lnTo>
                  <a:lnTo>
                    <a:pt x="4570" y="0"/>
                  </a:lnTo>
                  <a:close/>
                </a:path>
              </a:pathLst>
            </a:custGeom>
            <a:solidFill>
              <a:srgbClr val="0AD3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6" name="Google Shape;646;p6"/>
            <p:cNvSpPr/>
            <p:nvPr/>
          </p:nvSpPr>
          <p:spPr>
            <a:xfrm>
              <a:off x="322125" y="2637375"/>
              <a:ext cx="443550" cy="504050"/>
            </a:xfrm>
            <a:custGeom>
              <a:rect b="b" l="l" r="r" t="t"/>
              <a:pathLst>
                <a:path extrusionOk="0" h="20162" w="17742">
                  <a:moveTo>
                    <a:pt x="1747" y="1"/>
                  </a:moveTo>
                  <a:lnTo>
                    <a:pt x="0" y="2958"/>
                  </a:lnTo>
                  <a:lnTo>
                    <a:pt x="17339" y="20162"/>
                  </a:lnTo>
                  <a:lnTo>
                    <a:pt x="17742" y="19893"/>
                  </a:lnTo>
                  <a:lnTo>
                    <a:pt x="12366" y="10619"/>
                  </a:lnTo>
                  <a:lnTo>
                    <a:pt x="1747" y="1"/>
                  </a:lnTo>
                  <a:close/>
                </a:path>
              </a:pathLst>
            </a:custGeom>
            <a:solidFill>
              <a:srgbClr val="0AD3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7" name="Google Shape;647;p6"/>
            <p:cNvSpPr/>
            <p:nvPr/>
          </p:nvSpPr>
          <p:spPr>
            <a:xfrm>
              <a:off x="359075" y="2576900"/>
              <a:ext cx="275575" cy="336050"/>
            </a:xfrm>
            <a:custGeom>
              <a:rect b="b" l="l" r="r" t="t"/>
              <a:pathLst>
                <a:path extrusionOk="0" h="13442" w="11023">
                  <a:moveTo>
                    <a:pt x="1614" y="1"/>
                  </a:moveTo>
                  <a:lnTo>
                    <a:pt x="1" y="2823"/>
                  </a:lnTo>
                  <a:lnTo>
                    <a:pt x="10484" y="13441"/>
                  </a:lnTo>
                  <a:lnTo>
                    <a:pt x="10888" y="13172"/>
                  </a:lnTo>
                  <a:lnTo>
                    <a:pt x="9812" y="11291"/>
                  </a:lnTo>
                  <a:lnTo>
                    <a:pt x="11022" y="9275"/>
                  </a:lnTo>
                  <a:lnTo>
                    <a:pt x="1614" y="1"/>
                  </a:lnTo>
                  <a:close/>
                </a:path>
              </a:pathLst>
            </a:custGeom>
            <a:solidFill>
              <a:srgbClr val="0BD1C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8" name="Google Shape;648;p6"/>
            <p:cNvSpPr/>
            <p:nvPr/>
          </p:nvSpPr>
          <p:spPr>
            <a:xfrm>
              <a:off x="1676275" y="3964650"/>
              <a:ext cx="433475" cy="319225"/>
            </a:xfrm>
            <a:custGeom>
              <a:rect b="b" l="l" r="r" t="t"/>
              <a:pathLst>
                <a:path extrusionOk="0" h="12769" w="17339">
                  <a:moveTo>
                    <a:pt x="0" y="0"/>
                  </a:moveTo>
                  <a:lnTo>
                    <a:pt x="12769" y="12769"/>
                  </a:lnTo>
                  <a:lnTo>
                    <a:pt x="17339" y="12769"/>
                  </a:lnTo>
                  <a:lnTo>
                    <a:pt x="4570" y="0"/>
                  </a:lnTo>
                  <a:close/>
                </a:path>
              </a:pathLst>
            </a:custGeom>
            <a:solidFill>
              <a:srgbClr val="0BD1C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9" name="Google Shape;649;p6"/>
            <p:cNvSpPr/>
            <p:nvPr/>
          </p:nvSpPr>
          <p:spPr>
            <a:xfrm>
              <a:off x="392675" y="2513050"/>
              <a:ext cx="275575" cy="309175"/>
            </a:xfrm>
            <a:custGeom>
              <a:rect b="b" l="l" r="r" t="t"/>
              <a:pathLst>
                <a:path extrusionOk="0" h="12367" w="11023">
                  <a:moveTo>
                    <a:pt x="1748" y="1"/>
                  </a:moveTo>
                  <a:lnTo>
                    <a:pt x="1" y="2958"/>
                  </a:lnTo>
                  <a:lnTo>
                    <a:pt x="9409" y="12366"/>
                  </a:lnTo>
                  <a:lnTo>
                    <a:pt x="11022" y="9409"/>
                  </a:lnTo>
                  <a:lnTo>
                    <a:pt x="1748" y="1"/>
                  </a:lnTo>
                  <a:close/>
                </a:path>
              </a:pathLst>
            </a:custGeom>
            <a:solidFill>
              <a:srgbClr val="0CCFC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0" name="Google Shape;650;p6"/>
            <p:cNvSpPr/>
            <p:nvPr/>
          </p:nvSpPr>
          <p:spPr>
            <a:xfrm>
              <a:off x="1773725" y="3964650"/>
              <a:ext cx="433475" cy="319225"/>
            </a:xfrm>
            <a:custGeom>
              <a:rect b="b" l="l" r="r" t="t"/>
              <a:pathLst>
                <a:path extrusionOk="0" h="12769" w="17339">
                  <a:moveTo>
                    <a:pt x="0" y="0"/>
                  </a:moveTo>
                  <a:lnTo>
                    <a:pt x="12634" y="12769"/>
                  </a:lnTo>
                  <a:lnTo>
                    <a:pt x="17339" y="12769"/>
                  </a:lnTo>
                  <a:lnTo>
                    <a:pt x="4570" y="0"/>
                  </a:lnTo>
                  <a:close/>
                </a:path>
              </a:pathLst>
            </a:custGeom>
            <a:solidFill>
              <a:srgbClr val="0CCFC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1" name="Google Shape;651;p6"/>
            <p:cNvSpPr/>
            <p:nvPr/>
          </p:nvSpPr>
          <p:spPr>
            <a:xfrm>
              <a:off x="429650" y="2452575"/>
              <a:ext cx="275550" cy="305800"/>
            </a:xfrm>
            <a:custGeom>
              <a:rect b="b" l="l" r="r" t="t"/>
              <a:pathLst>
                <a:path extrusionOk="0" h="12232" w="11022">
                  <a:moveTo>
                    <a:pt x="1748" y="1"/>
                  </a:moveTo>
                  <a:lnTo>
                    <a:pt x="0" y="2957"/>
                  </a:lnTo>
                  <a:lnTo>
                    <a:pt x="9274" y="12232"/>
                  </a:lnTo>
                  <a:lnTo>
                    <a:pt x="11022" y="9275"/>
                  </a:lnTo>
                  <a:lnTo>
                    <a:pt x="1748" y="1"/>
                  </a:lnTo>
                  <a:close/>
                </a:path>
              </a:pathLst>
            </a:custGeom>
            <a:solidFill>
              <a:srgbClr val="0DCDC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2" name="Google Shape;652;p6"/>
            <p:cNvSpPr/>
            <p:nvPr/>
          </p:nvSpPr>
          <p:spPr>
            <a:xfrm>
              <a:off x="1871150" y="3964650"/>
              <a:ext cx="433500" cy="319225"/>
            </a:xfrm>
            <a:custGeom>
              <a:rect b="b" l="l" r="r" t="t"/>
              <a:pathLst>
                <a:path extrusionOk="0" h="12769" w="17340">
                  <a:moveTo>
                    <a:pt x="1" y="0"/>
                  </a:moveTo>
                  <a:lnTo>
                    <a:pt x="12635" y="12769"/>
                  </a:lnTo>
                  <a:lnTo>
                    <a:pt x="17340" y="12769"/>
                  </a:lnTo>
                  <a:lnTo>
                    <a:pt x="4571" y="0"/>
                  </a:lnTo>
                  <a:close/>
                </a:path>
              </a:pathLst>
            </a:custGeom>
            <a:solidFill>
              <a:srgbClr val="0DCDC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3" name="Google Shape;653;p6"/>
            <p:cNvSpPr/>
            <p:nvPr/>
          </p:nvSpPr>
          <p:spPr>
            <a:xfrm>
              <a:off x="1965250" y="3964650"/>
              <a:ext cx="436850" cy="319225"/>
            </a:xfrm>
            <a:custGeom>
              <a:rect b="b" l="l" r="r" t="t"/>
              <a:pathLst>
                <a:path extrusionOk="0" h="12769" w="17474">
                  <a:moveTo>
                    <a:pt x="0" y="0"/>
                  </a:moveTo>
                  <a:lnTo>
                    <a:pt x="12769" y="12769"/>
                  </a:lnTo>
                  <a:lnTo>
                    <a:pt x="17473" y="12769"/>
                  </a:lnTo>
                  <a:lnTo>
                    <a:pt x="4705" y="0"/>
                  </a:lnTo>
                  <a:close/>
                </a:path>
              </a:pathLst>
            </a:custGeom>
            <a:solidFill>
              <a:srgbClr val="0ECCC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4" name="Google Shape;654;p6"/>
            <p:cNvSpPr/>
            <p:nvPr/>
          </p:nvSpPr>
          <p:spPr>
            <a:xfrm>
              <a:off x="466600" y="2392100"/>
              <a:ext cx="272200" cy="305800"/>
            </a:xfrm>
            <a:custGeom>
              <a:rect b="b" l="l" r="r" t="t"/>
              <a:pathLst>
                <a:path extrusionOk="0" h="12232" w="10888">
                  <a:moveTo>
                    <a:pt x="1614" y="0"/>
                  </a:moveTo>
                  <a:lnTo>
                    <a:pt x="1" y="2957"/>
                  </a:lnTo>
                  <a:lnTo>
                    <a:pt x="9275" y="12231"/>
                  </a:lnTo>
                  <a:lnTo>
                    <a:pt x="10888" y="9274"/>
                  </a:lnTo>
                  <a:lnTo>
                    <a:pt x="1614" y="0"/>
                  </a:lnTo>
                  <a:close/>
                </a:path>
              </a:pathLst>
            </a:custGeom>
            <a:solidFill>
              <a:srgbClr val="0ECCC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5" name="Google Shape;655;p6"/>
            <p:cNvSpPr/>
            <p:nvPr/>
          </p:nvSpPr>
          <p:spPr>
            <a:xfrm>
              <a:off x="2062700" y="3964650"/>
              <a:ext cx="433475" cy="319225"/>
            </a:xfrm>
            <a:custGeom>
              <a:rect b="b" l="l" r="r" t="t"/>
              <a:pathLst>
                <a:path extrusionOk="0" h="12769" w="17339">
                  <a:moveTo>
                    <a:pt x="0" y="0"/>
                  </a:moveTo>
                  <a:lnTo>
                    <a:pt x="12769" y="12769"/>
                  </a:lnTo>
                  <a:lnTo>
                    <a:pt x="17339" y="12769"/>
                  </a:lnTo>
                  <a:lnTo>
                    <a:pt x="4704" y="0"/>
                  </a:lnTo>
                  <a:close/>
                </a:path>
              </a:pathLst>
            </a:custGeom>
            <a:solidFill>
              <a:srgbClr val="10CAC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6" name="Google Shape;656;p6"/>
            <p:cNvSpPr/>
            <p:nvPr/>
          </p:nvSpPr>
          <p:spPr>
            <a:xfrm>
              <a:off x="500200" y="2328250"/>
              <a:ext cx="275575" cy="309150"/>
            </a:xfrm>
            <a:custGeom>
              <a:rect b="b" l="l" r="r" t="t"/>
              <a:pathLst>
                <a:path extrusionOk="0" h="12366" w="11023">
                  <a:moveTo>
                    <a:pt x="1748" y="1"/>
                  </a:moveTo>
                  <a:lnTo>
                    <a:pt x="1" y="2957"/>
                  </a:lnTo>
                  <a:lnTo>
                    <a:pt x="9275" y="12366"/>
                  </a:lnTo>
                  <a:lnTo>
                    <a:pt x="11022" y="9409"/>
                  </a:lnTo>
                  <a:lnTo>
                    <a:pt x="1748" y="1"/>
                  </a:lnTo>
                  <a:close/>
                </a:path>
              </a:pathLst>
            </a:custGeom>
            <a:solidFill>
              <a:srgbClr val="10CAC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7" name="Google Shape;657;p6"/>
            <p:cNvSpPr/>
            <p:nvPr/>
          </p:nvSpPr>
          <p:spPr>
            <a:xfrm>
              <a:off x="537175" y="2267775"/>
              <a:ext cx="275550" cy="305800"/>
            </a:xfrm>
            <a:custGeom>
              <a:rect b="b" l="l" r="r" t="t"/>
              <a:pathLst>
                <a:path extrusionOk="0" h="12232" w="11022">
                  <a:moveTo>
                    <a:pt x="1613" y="0"/>
                  </a:moveTo>
                  <a:lnTo>
                    <a:pt x="0" y="2957"/>
                  </a:lnTo>
                  <a:lnTo>
                    <a:pt x="9274" y="12231"/>
                  </a:lnTo>
                  <a:lnTo>
                    <a:pt x="11022" y="9274"/>
                  </a:lnTo>
                  <a:lnTo>
                    <a:pt x="1613" y="0"/>
                  </a:lnTo>
                  <a:close/>
                </a:path>
              </a:pathLst>
            </a:custGeom>
            <a:solidFill>
              <a:srgbClr val="11C8D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8" name="Google Shape;658;p6"/>
            <p:cNvSpPr/>
            <p:nvPr/>
          </p:nvSpPr>
          <p:spPr>
            <a:xfrm>
              <a:off x="2160150" y="3964650"/>
              <a:ext cx="433475" cy="319225"/>
            </a:xfrm>
            <a:custGeom>
              <a:rect b="b" l="l" r="r" t="t"/>
              <a:pathLst>
                <a:path extrusionOk="0" h="12769" w="17339">
                  <a:moveTo>
                    <a:pt x="0" y="0"/>
                  </a:moveTo>
                  <a:lnTo>
                    <a:pt x="12769" y="12769"/>
                  </a:lnTo>
                  <a:lnTo>
                    <a:pt x="17339" y="12769"/>
                  </a:lnTo>
                  <a:lnTo>
                    <a:pt x="4704" y="0"/>
                  </a:lnTo>
                  <a:close/>
                </a:path>
              </a:pathLst>
            </a:custGeom>
            <a:solidFill>
              <a:srgbClr val="11C8D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9" name="Google Shape;659;p6"/>
            <p:cNvSpPr/>
            <p:nvPr/>
          </p:nvSpPr>
          <p:spPr>
            <a:xfrm>
              <a:off x="570775" y="2207275"/>
              <a:ext cx="275550" cy="305800"/>
            </a:xfrm>
            <a:custGeom>
              <a:rect b="b" l="l" r="r" t="t"/>
              <a:pathLst>
                <a:path extrusionOk="0" h="12232" w="11022">
                  <a:moveTo>
                    <a:pt x="1748" y="1"/>
                  </a:moveTo>
                  <a:lnTo>
                    <a:pt x="0" y="2958"/>
                  </a:lnTo>
                  <a:lnTo>
                    <a:pt x="9409" y="12232"/>
                  </a:lnTo>
                  <a:lnTo>
                    <a:pt x="11022" y="9275"/>
                  </a:lnTo>
                  <a:lnTo>
                    <a:pt x="1748" y="1"/>
                  </a:lnTo>
                  <a:close/>
                </a:path>
              </a:pathLst>
            </a:custGeom>
            <a:solidFill>
              <a:srgbClr val="12C7D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0" name="Google Shape;660;p6"/>
            <p:cNvSpPr/>
            <p:nvPr/>
          </p:nvSpPr>
          <p:spPr>
            <a:xfrm>
              <a:off x="2257575" y="3964650"/>
              <a:ext cx="433500" cy="319225"/>
            </a:xfrm>
            <a:custGeom>
              <a:rect b="b" l="l" r="r" t="t"/>
              <a:pathLst>
                <a:path extrusionOk="0" h="12769" w="17340">
                  <a:moveTo>
                    <a:pt x="1" y="0"/>
                  </a:moveTo>
                  <a:lnTo>
                    <a:pt x="12770" y="12769"/>
                  </a:lnTo>
                  <a:lnTo>
                    <a:pt x="17339" y="12769"/>
                  </a:lnTo>
                  <a:lnTo>
                    <a:pt x="4705" y="0"/>
                  </a:lnTo>
                  <a:close/>
                </a:path>
              </a:pathLst>
            </a:custGeom>
            <a:solidFill>
              <a:srgbClr val="12C7D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1" name="Google Shape;661;p6"/>
            <p:cNvSpPr/>
            <p:nvPr/>
          </p:nvSpPr>
          <p:spPr>
            <a:xfrm>
              <a:off x="2355025" y="3964650"/>
              <a:ext cx="383100" cy="319225"/>
            </a:xfrm>
            <a:custGeom>
              <a:rect b="b" l="l" r="r" t="t"/>
              <a:pathLst>
                <a:path extrusionOk="0" h="12769" w="15324">
                  <a:moveTo>
                    <a:pt x="1" y="0"/>
                  </a:moveTo>
                  <a:lnTo>
                    <a:pt x="12769" y="12769"/>
                  </a:lnTo>
                  <a:lnTo>
                    <a:pt x="14248" y="12769"/>
                  </a:lnTo>
                  <a:lnTo>
                    <a:pt x="15323" y="10753"/>
                  </a:lnTo>
                  <a:lnTo>
                    <a:pt x="4570" y="0"/>
                  </a:lnTo>
                  <a:close/>
                </a:path>
              </a:pathLst>
            </a:custGeom>
            <a:solidFill>
              <a:srgbClr val="13C5D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2" name="Google Shape;662;p6"/>
            <p:cNvSpPr/>
            <p:nvPr/>
          </p:nvSpPr>
          <p:spPr>
            <a:xfrm>
              <a:off x="607725" y="2146800"/>
              <a:ext cx="275575" cy="305800"/>
            </a:xfrm>
            <a:custGeom>
              <a:rect b="b" l="l" r="r" t="t"/>
              <a:pathLst>
                <a:path extrusionOk="0" h="12232" w="11023">
                  <a:moveTo>
                    <a:pt x="1614" y="1"/>
                  </a:moveTo>
                  <a:lnTo>
                    <a:pt x="1" y="2823"/>
                  </a:lnTo>
                  <a:lnTo>
                    <a:pt x="9275" y="12232"/>
                  </a:lnTo>
                  <a:lnTo>
                    <a:pt x="11022" y="9275"/>
                  </a:lnTo>
                  <a:lnTo>
                    <a:pt x="1614" y="1"/>
                  </a:lnTo>
                  <a:close/>
                </a:path>
              </a:pathLst>
            </a:custGeom>
            <a:solidFill>
              <a:srgbClr val="13C5D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3" name="Google Shape;663;p6"/>
            <p:cNvSpPr/>
            <p:nvPr/>
          </p:nvSpPr>
          <p:spPr>
            <a:xfrm>
              <a:off x="2452475" y="3941125"/>
              <a:ext cx="322600" cy="305800"/>
            </a:xfrm>
            <a:custGeom>
              <a:rect b="b" l="l" r="r" t="t"/>
              <a:pathLst>
                <a:path extrusionOk="0" h="12232" w="12904">
                  <a:moveTo>
                    <a:pt x="3495" y="1"/>
                  </a:moveTo>
                  <a:lnTo>
                    <a:pt x="2957" y="941"/>
                  </a:lnTo>
                  <a:lnTo>
                    <a:pt x="0" y="941"/>
                  </a:lnTo>
                  <a:lnTo>
                    <a:pt x="11156" y="12232"/>
                  </a:lnTo>
                  <a:lnTo>
                    <a:pt x="12904" y="9275"/>
                  </a:lnTo>
                  <a:lnTo>
                    <a:pt x="3495" y="1"/>
                  </a:lnTo>
                  <a:close/>
                </a:path>
              </a:pathLst>
            </a:custGeom>
            <a:solidFill>
              <a:srgbClr val="14C3D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4" name="Google Shape;664;p6"/>
            <p:cNvSpPr/>
            <p:nvPr/>
          </p:nvSpPr>
          <p:spPr>
            <a:xfrm>
              <a:off x="641325" y="2082950"/>
              <a:ext cx="275575" cy="305800"/>
            </a:xfrm>
            <a:custGeom>
              <a:rect b="b" l="l" r="r" t="t"/>
              <a:pathLst>
                <a:path extrusionOk="0" h="12232" w="11023">
                  <a:moveTo>
                    <a:pt x="1748" y="1"/>
                  </a:moveTo>
                  <a:lnTo>
                    <a:pt x="1" y="2958"/>
                  </a:lnTo>
                  <a:lnTo>
                    <a:pt x="9409" y="12232"/>
                  </a:lnTo>
                  <a:lnTo>
                    <a:pt x="11022" y="9409"/>
                  </a:lnTo>
                  <a:lnTo>
                    <a:pt x="1748" y="1"/>
                  </a:lnTo>
                  <a:close/>
                </a:path>
              </a:pathLst>
            </a:custGeom>
            <a:solidFill>
              <a:srgbClr val="14C3D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5" name="Google Shape;665;p6"/>
            <p:cNvSpPr/>
            <p:nvPr/>
          </p:nvSpPr>
          <p:spPr>
            <a:xfrm>
              <a:off x="678300" y="2022475"/>
              <a:ext cx="275550" cy="305800"/>
            </a:xfrm>
            <a:custGeom>
              <a:rect b="b" l="l" r="r" t="t"/>
              <a:pathLst>
                <a:path extrusionOk="0" h="12232" w="11022">
                  <a:moveTo>
                    <a:pt x="1748" y="1"/>
                  </a:moveTo>
                  <a:lnTo>
                    <a:pt x="0" y="2957"/>
                  </a:lnTo>
                  <a:lnTo>
                    <a:pt x="9274" y="12232"/>
                  </a:lnTo>
                  <a:lnTo>
                    <a:pt x="11022" y="9275"/>
                  </a:lnTo>
                  <a:lnTo>
                    <a:pt x="1748" y="1"/>
                  </a:lnTo>
                  <a:close/>
                </a:path>
              </a:pathLst>
            </a:custGeom>
            <a:solidFill>
              <a:srgbClr val="15C1D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6" name="Google Shape;666;p6"/>
            <p:cNvSpPr/>
            <p:nvPr/>
          </p:nvSpPr>
          <p:spPr>
            <a:xfrm>
              <a:off x="2533125" y="3877275"/>
              <a:ext cx="275550" cy="309175"/>
            </a:xfrm>
            <a:custGeom>
              <a:rect b="b" l="l" r="r" t="t"/>
              <a:pathLst>
                <a:path extrusionOk="0" h="12367" w="11022">
                  <a:moveTo>
                    <a:pt x="1748" y="1"/>
                  </a:moveTo>
                  <a:lnTo>
                    <a:pt x="0" y="2958"/>
                  </a:lnTo>
                  <a:lnTo>
                    <a:pt x="9409" y="12366"/>
                  </a:lnTo>
                  <a:lnTo>
                    <a:pt x="11022" y="9409"/>
                  </a:lnTo>
                  <a:lnTo>
                    <a:pt x="1748" y="1"/>
                  </a:lnTo>
                  <a:close/>
                </a:path>
              </a:pathLst>
            </a:custGeom>
            <a:solidFill>
              <a:srgbClr val="15C1D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7" name="Google Shape;667;p6"/>
            <p:cNvSpPr/>
            <p:nvPr/>
          </p:nvSpPr>
          <p:spPr>
            <a:xfrm>
              <a:off x="2570075" y="3816800"/>
              <a:ext cx="275575" cy="305800"/>
            </a:xfrm>
            <a:custGeom>
              <a:rect b="b" l="l" r="r" t="t"/>
              <a:pathLst>
                <a:path extrusionOk="0" h="12232" w="11023">
                  <a:moveTo>
                    <a:pt x="1614" y="1"/>
                  </a:moveTo>
                  <a:lnTo>
                    <a:pt x="1" y="2957"/>
                  </a:lnTo>
                  <a:lnTo>
                    <a:pt x="9275" y="12232"/>
                  </a:lnTo>
                  <a:lnTo>
                    <a:pt x="11022" y="9275"/>
                  </a:lnTo>
                  <a:lnTo>
                    <a:pt x="1614" y="1"/>
                  </a:lnTo>
                  <a:close/>
                </a:path>
              </a:pathLst>
            </a:custGeom>
            <a:solidFill>
              <a:srgbClr val="16C0D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8" name="Google Shape;668;p6"/>
            <p:cNvSpPr/>
            <p:nvPr/>
          </p:nvSpPr>
          <p:spPr>
            <a:xfrm>
              <a:off x="711900" y="1962000"/>
              <a:ext cx="275550" cy="305800"/>
            </a:xfrm>
            <a:custGeom>
              <a:rect b="b" l="l" r="r" t="t"/>
              <a:pathLst>
                <a:path extrusionOk="0" h="12232" w="11022">
                  <a:moveTo>
                    <a:pt x="1748" y="0"/>
                  </a:moveTo>
                  <a:lnTo>
                    <a:pt x="0" y="2957"/>
                  </a:lnTo>
                  <a:lnTo>
                    <a:pt x="9409" y="12231"/>
                  </a:lnTo>
                  <a:lnTo>
                    <a:pt x="11022" y="9274"/>
                  </a:lnTo>
                  <a:lnTo>
                    <a:pt x="1748" y="0"/>
                  </a:lnTo>
                  <a:close/>
                </a:path>
              </a:pathLst>
            </a:custGeom>
            <a:solidFill>
              <a:srgbClr val="16C0D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9" name="Google Shape;669;p6"/>
            <p:cNvSpPr/>
            <p:nvPr/>
          </p:nvSpPr>
          <p:spPr>
            <a:xfrm>
              <a:off x="2603675" y="3756325"/>
              <a:ext cx="275575" cy="305800"/>
            </a:xfrm>
            <a:custGeom>
              <a:rect b="b" l="l" r="r" t="t"/>
              <a:pathLst>
                <a:path extrusionOk="0" h="12232" w="11023">
                  <a:moveTo>
                    <a:pt x="1748" y="0"/>
                  </a:moveTo>
                  <a:lnTo>
                    <a:pt x="1" y="2957"/>
                  </a:lnTo>
                  <a:lnTo>
                    <a:pt x="9409" y="12231"/>
                  </a:lnTo>
                  <a:lnTo>
                    <a:pt x="11022" y="9274"/>
                  </a:lnTo>
                  <a:lnTo>
                    <a:pt x="1748" y="0"/>
                  </a:lnTo>
                  <a:close/>
                </a:path>
              </a:pathLst>
            </a:custGeom>
            <a:solidFill>
              <a:srgbClr val="17BED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0" name="Google Shape;670;p6"/>
            <p:cNvSpPr/>
            <p:nvPr/>
          </p:nvSpPr>
          <p:spPr>
            <a:xfrm>
              <a:off x="748850" y="1898150"/>
              <a:ext cx="275575" cy="309150"/>
            </a:xfrm>
            <a:custGeom>
              <a:rect b="b" l="l" r="r" t="t"/>
              <a:pathLst>
                <a:path extrusionOk="0" h="12366" w="11023">
                  <a:moveTo>
                    <a:pt x="1748" y="0"/>
                  </a:moveTo>
                  <a:lnTo>
                    <a:pt x="1" y="2957"/>
                  </a:lnTo>
                  <a:lnTo>
                    <a:pt x="9275" y="12366"/>
                  </a:lnTo>
                  <a:lnTo>
                    <a:pt x="11022" y="9409"/>
                  </a:lnTo>
                  <a:lnTo>
                    <a:pt x="1748" y="0"/>
                  </a:lnTo>
                  <a:close/>
                </a:path>
              </a:pathLst>
            </a:custGeom>
            <a:solidFill>
              <a:srgbClr val="17BED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1" name="Google Shape;671;p6"/>
            <p:cNvSpPr/>
            <p:nvPr/>
          </p:nvSpPr>
          <p:spPr>
            <a:xfrm>
              <a:off x="2640650" y="3692475"/>
              <a:ext cx="275550" cy="309150"/>
            </a:xfrm>
            <a:custGeom>
              <a:rect b="b" l="l" r="r" t="t"/>
              <a:pathLst>
                <a:path extrusionOk="0" h="12366" w="11022">
                  <a:moveTo>
                    <a:pt x="1748" y="0"/>
                  </a:moveTo>
                  <a:lnTo>
                    <a:pt x="0" y="2957"/>
                  </a:lnTo>
                  <a:lnTo>
                    <a:pt x="9274" y="12366"/>
                  </a:lnTo>
                  <a:lnTo>
                    <a:pt x="11022" y="9409"/>
                  </a:lnTo>
                  <a:lnTo>
                    <a:pt x="1748" y="0"/>
                  </a:lnTo>
                  <a:close/>
                </a:path>
              </a:pathLst>
            </a:custGeom>
            <a:solidFill>
              <a:srgbClr val="18BCD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2" name="Google Shape;672;p6"/>
            <p:cNvSpPr/>
            <p:nvPr/>
          </p:nvSpPr>
          <p:spPr>
            <a:xfrm>
              <a:off x="785825" y="1837675"/>
              <a:ext cx="275550" cy="305800"/>
            </a:xfrm>
            <a:custGeom>
              <a:rect b="b" l="l" r="r" t="t"/>
              <a:pathLst>
                <a:path extrusionOk="0" h="12232" w="11022">
                  <a:moveTo>
                    <a:pt x="1613" y="0"/>
                  </a:moveTo>
                  <a:lnTo>
                    <a:pt x="0" y="2957"/>
                  </a:lnTo>
                  <a:lnTo>
                    <a:pt x="9275" y="12231"/>
                  </a:lnTo>
                  <a:lnTo>
                    <a:pt x="11022" y="9274"/>
                  </a:lnTo>
                  <a:lnTo>
                    <a:pt x="1613" y="0"/>
                  </a:lnTo>
                  <a:close/>
                </a:path>
              </a:pathLst>
            </a:custGeom>
            <a:solidFill>
              <a:srgbClr val="18BCD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3" name="Google Shape;673;p6"/>
            <p:cNvSpPr/>
            <p:nvPr/>
          </p:nvSpPr>
          <p:spPr>
            <a:xfrm>
              <a:off x="2677600" y="3632000"/>
              <a:ext cx="275575" cy="305800"/>
            </a:xfrm>
            <a:custGeom>
              <a:rect b="b" l="l" r="r" t="t"/>
              <a:pathLst>
                <a:path extrusionOk="0" h="12232" w="11023">
                  <a:moveTo>
                    <a:pt x="1614" y="0"/>
                  </a:moveTo>
                  <a:lnTo>
                    <a:pt x="1" y="2957"/>
                  </a:lnTo>
                  <a:lnTo>
                    <a:pt x="9275" y="12231"/>
                  </a:lnTo>
                  <a:lnTo>
                    <a:pt x="11022" y="9274"/>
                  </a:lnTo>
                  <a:lnTo>
                    <a:pt x="1614" y="0"/>
                  </a:lnTo>
                  <a:close/>
                </a:path>
              </a:pathLst>
            </a:custGeom>
            <a:solidFill>
              <a:srgbClr val="19BB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4" name="Google Shape;674;p6"/>
            <p:cNvSpPr/>
            <p:nvPr/>
          </p:nvSpPr>
          <p:spPr>
            <a:xfrm>
              <a:off x="819425" y="1777175"/>
              <a:ext cx="275550" cy="305800"/>
            </a:xfrm>
            <a:custGeom>
              <a:rect b="b" l="l" r="r" t="t"/>
              <a:pathLst>
                <a:path extrusionOk="0" h="12232" w="11022">
                  <a:moveTo>
                    <a:pt x="1748" y="1"/>
                  </a:moveTo>
                  <a:lnTo>
                    <a:pt x="0" y="2958"/>
                  </a:lnTo>
                  <a:lnTo>
                    <a:pt x="9275" y="12232"/>
                  </a:lnTo>
                  <a:lnTo>
                    <a:pt x="11022" y="9275"/>
                  </a:lnTo>
                  <a:lnTo>
                    <a:pt x="1748" y="1"/>
                  </a:lnTo>
                  <a:close/>
                </a:path>
              </a:pathLst>
            </a:custGeom>
            <a:solidFill>
              <a:srgbClr val="19BB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5" name="Google Shape;675;p6"/>
            <p:cNvSpPr/>
            <p:nvPr/>
          </p:nvSpPr>
          <p:spPr>
            <a:xfrm>
              <a:off x="2711200" y="3571500"/>
              <a:ext cx="275575" cy="305800"/>
            </a:xfrm>
            <a:custGeom>
              <a:rect b="b" l="l" r="r" t="t"/>
              <a:pathLst>
                <a:path extrusionOk="0" h="12232" w="11023">
                  <a:moveTo>
                    <a:pt x="1748" y="1"/>
                  </a:moveTo>
                  <a:lnTo>
                    <a:pt x="1" y="2958"/>
                  </a:lnTo>
                  <a:lnTo>
                    <a:pt x="9275" y="12232"/>
                  </a:lnTo>
                  <a:lnTo>
                    <a:pt x="11022" y="9275"/>
                  </a:lnTo>
                  <a:lnTo>
                    <a:pt x="1748" y="1"/>
                  </a:lnTo>
                  <a:close/>
                </a:path>
              </a:pathLst>
            </a:custGeom>
            <a:solidFill>
              <a:srgbClr val="1BB9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6" name="Google Shape;676;p6"/>
            <p:cNvSpPr/>
            <p:nvPr/>
          </p:nvSpPr>
          <p:spPr>
            <a:xfrm>
              <a:off x="856375" y="1713350"/>
              <a:ext cx="275575" cy="309150"/>
            </a:xfrm>
            <a:custGeom>
              <a:rect b="b" l="l" r="r" t="t"/>
              <a:pathLst>
                <a:path extrusionOk="0" h="12366" w="11023">
                  <a:moveTo>
                    <a:pt x="1614" y="0"/>
                  </a:moveTo>
                  <a:lnTo>
                    <a:pt x="1" y="2957"/>
                  </a:lnTo>
                  <a:lnTo>
                    <a:pt x="9275" y="12366"/>
                  </a:lnTo>
                  <a:lnTo>
                    <a:pt x="11022" y="9409"/>
                  </a:lnTo>
                  <a:lnTo>
                    <a:pt x="1614" y="0"/>
                  </a:lnTo>
                  <a:close/>
                </a:path>
              </a:pathLst>
            </a:custGeom>
            <a:solidFill>
              <a:srgbClr val="1BB9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7" name="Google Shape;677;p6"/>
            <p:cNvSpPr/>
            <p:nvPr/>
          </p:nvSpPr>
          <p:spPr>
            <a:xfrm>
              <a:off x="890000" y="1652850"/>
              <a:ext cx="275550" cy="305800"/>
            </a:xfrm>
            <a:custGeom>
              <a:rect b="b" l="l" r="r" t="t"/>
              <a:pathLst>
                <a:path extrusionOk="0" h="12232" w="11022">
                  <a:moveTo>
                    <a:pt x="1747" y="1"/>
                  </a:moveTo>
                  <a:lnTo>
                    <a:pt x="0" y="2958"/>
                  </a:lnTo>
                  <a:lnTo>
                    <a:pt x="9409" y="12232"/>
                  </a:lnTo>
                  <a:lnTo>
                    <a:pt x="11021" y="9275"/>
                  </a:lnTo>
                  <a:lnTo>
                    <a:pt x="1747" y="1"/>
                  </a:lnTo>
                  <a:close/>
                </a:path>
              </a:pathLst>
            </a:custGeom>
            <a:solidFill>
              <a:srgbClr val="1CB7D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8" name="Google Shape;678;p6"/>
            <p:cNvSpPr/>
            <p:nvPr/>
          </p:nvSpPr>
          <p:spPr>
            <a:xfrm>
              <a:off x="2748175" y="3511025"/>
              <a:ext cx="275550" cy="305800"/>
            </a:xfrm>
            <a:custGeom>
              <a:rect b="b" l="l" r="r" t="t"/>
              <a:pathLst>
                <a:path extrusionOk="0" h="12232" w="11022">
                  <a:moveTo>
                    <a:pt x="1613" y="1"/>
                  </a:moveTo>
                  <a:lnTo>
                    <a:pt x="0" y="2823"/>
                  </a:lnTo>
                  <a:lnTo>
                    <a:pt x="9274" y="12232"/>
                  </a:lnTo>
                  <a:lnTo>
                    <a:pt x="11022" y="9275"/>
                  </a:lnTo>
                  <a:lnTo>
                    <a:pt x="1613" y="1"/>
                  </a:lnTo>
                  <a:close/>
                </a:path>
              </a:pathLst>
            </a:custGeom>
            <a:solidFill>
              <a:srgbClr val="1CB7D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9" name="Google Shape;679;p6"/>
            <p:cNvSpPr/>
            <p:nvPr/>
          </p:nvSpPr>
          <p:spPr>
            <a:xfrm>
              <a:off x="2781775" y="3447175"/>
              <a:ext cx="275550" cy="305800"/>
            </a:xfrm>
            <a:custGeom>
              <a:rect b="b" l="l" r="r" t="t"/>
              <a:pathLst>
                <a:path extrusionOk="0" h="12232" w="11022">
                  <a:moveTo>
                    <a:pt x="1748" y="1"/>
                  </a:moveTo>
                  <a:lnTo>
                    <a:pt x="0" y="2958"/>
                  </a:lnTo>
                  <a:lnTo>
                    <a:pt x="9409" y="12232"/>
                  </a:lnTo>
                  <a:lnTo>
                    <a:pt x="11022" y="9409"/>
                  </a:lnTo>
                  <a:lnTo>
                    <a:pt x="1748" y="1"/>
                  </a:lnTo>
                  <a:close/>
                </a:path>
              </a:pathLst>
            </a:custGeom>
            <a:solidFill>
              <a:srgbClr val="1DB5D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0" name="Google Shape;680;p6"/>
            <p:cNvSpPr/>
            <p:nvPr/>
          </p:nvSpPr>
          <p:spPr>
            <a:xfrm>
              <a:off x="926950" y="1592375"/>
              <a:ext cx="275550" cy="305800"/>
            </a:xfrm>
            <a:custGeom>
              <a:rect b="b" l="l" r="r" t="t"/>
              <a:pathLst>
                <a:path extrusionOk="0" h="12232" w="11022">
                  <a:moveTo>
                    <a:pt x="1613" y="1"/>
                  </a:moveTo>
                  <a:lnTo>
                    <a:pt x="1" y="2957"/>
                  </a:lnTo>
                  <a:lnTo>
                    <a:pt x="9275" y="12231"/>
                  </a:lnTo>
                  <a:lnTo>
                    <a:pt x="11022" y="9275"/>
                  </a:lnTo>
                  <a:lnTo>
                    <a:pt x="1613" y="1"/>
                  </a:lnTo>
                  <a:close/>
                </a:path>
              </a:pathLst>
            </a:custGeom>
            <a:solidFill>
              <a:srgbClr val="1DB5D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1" name="Google Shape;681;p6"/>
            <p:cNvSpPr/>
            <p:nvPr/>
          </p:nvSpPr>
          <p:spPr>
            <a:xfrm>
              <a:off x="960550" y="1531900"/>
              <a:ext cx="275550" cy="305800"/>
            </a:xfrm>
            <a:custGeom>
              <a:rect b="b" l="l" r="r" t="t"/>
              <a:pathLst>
                <a:path extrusionOk="0" h="12232" w="11022">
                  <a:moveTo>
                    <a:pt x="1748" y="0"/>
                  </a:moveTo>
                  <a:lnTo>
                    <a:pt x="1" y="2823"/>
                  </a:lnTo>
                  <a:lnTo>
                    <a:pt x="9409" y="12231"/>
                  </a:lnTo>
                  <a:lnTo>
                    <a:pt x="11022" y="9274"/>
                  </a:lnTo>
                  <a:lnTo>
                    <a:pt x="1748" y="0"/>
                  </a:lnTo>
                  <a:close/>
                </a:path>
              </a:pathLst>
            </a:custGeom>
            <a:solidFill>
              <a:srgbClr val="1EB4D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2" name="Google Shape;682;p6"/>
            <p:cNvSpPr/>
            <p:nvPr/>
          </p:nvSpPr>
          <p:spPr>
            <a:xfrm>
              <a:off x="2818725" y="3386700"/>
              <a:ext cx="275575" cy="305800"/>
            </a:xfrm>
            <a:custGeom>
              <a:rect b="b" l="l" r="r" t="t"/>
              <a:pathLst>
                <a:path extrusionOk="0" h="12232" w="11023">
                  <a:moveTo>
                    <a:pt x="1614" y="1"/>
                  </a:moveTo>
                  <a:lnTo>
                    <a:pt x="1" y="2957"/>
                  </a:lnTo>
                  <a:lnTo>
                    <a:pt x="9275" y="12231"/>
                  </a:lnTo>
                  <a:lnTo>
                    <a:pt x="11022" y="9275"/>
                  </a:lnTo>
                  <a:lnTo>
                    <a:pt x="1614" y="1"/>
                  </a:lnTo>
                  <a:close/>
                </a:path>
              </a:pathLst>
            </a:custGeom>
            <a:solidFill>
              <a:srgbClr val="1EB4D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3" name="Google Shape;683;p6"/>
            <p:cNvSpPr/>
            <p:nvPr/>
          </p:nvSpPr>
          <p:spPr>
            <a:xfrm>
              <a:off x="997525" y="1468050"/>
              <a:ext cx="322600" cy="305800"/>
            </a:xfrm>
            <a:custGeom>
              <a:rect b="b" l="l" r="r" t="t"/>
              <a:pathLst>
                <a:path extrusionOk="0" h="12232" w="12904">
                  <a:moveTo>
                    <a:pt x="1747" y="0"/>
                  </a:moveTo>
                  <a:lnTo>
                    <a:pt x="0" y="2957"/>
                  </a:lnTo>
                  <a:lnTo>
                    <a:pt x="9274" y="12231"/>
                  </a:lnTo>
                  <a:lnTo>
                    <a:pt x="9946" y="11291"/>
                  </a:lnTo>
                  <a:lnTo>
                    <a:pt x="12903" y="11291"/>
                  </a:lnTo>
                  <a:lnTo>
                    <a:pt x="1747" y="0"/>
                  </a:lnTo>
                  <a:close/>
                </a:path>
              </a:pathLst>
            </a:custGeom>
            <a:solidFill>
              <a:srgbClr val="1FB2D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4" name="Google Shape;684;p6"/>
            <p:cNvSpPr/>
            <p:nvPr/>
          </p:nvSpPr>
          <p:spPr>
            <a:xfrm>
              <a:off x="2852325" y="3326225"/>
              <a:ext cx="275575" cy="305800"/>
            </a:xfrm>
            <a:custGeom>
              <a:rect b="b" l="l" r="r" t="t"/>
              <a:pathLst>
                <a:path extrusionOk="0" h="12232" w="11023">
                  <a:moveTo>
                    <a:pt x="1748" y="0"/>
                  </a:moveTo>
                  <a:lnTo>
                    <a:pt x="1" y="2957"/>
                  </a:lnTo>
                  <a:lnTo>
                    <a:pt x="9409" y="12231"/>
                  </a:lnTo>
                  <a:lnTo>
                    <a:pt x="11022" y="9274"/>
                  </a:lnTo>
                  <a:lnTo>
                    <a:pt x="1748" y="0"/>
                  </a:lnTo>
                  <a:close/>
                </a:path>
              </a:pathLst>
            </a:custGeom>
            <a:solidFill>
              <a:srgbClr val="1FB2D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5" name="Google Shape;685;p6"/>
            <p:cNvSpPr/>
            <p:nvPr/>
          </p:nvSpPr>
          <p:spPr>
            <a:xfrm>
              <a:off x="1034475" y="1431100"/>
              <a:ext cx="383075" cy="319225"/>
            </a:xfrm>
            <a:custGeom>
              <a:rect b="b" l="l" r="r" t="t"/>
              <a:pathLst>
                <a:path extrusionOk="0" h="12769" w="15323">
                  <a:moveTo>
                    <a:pt x="1076" y="0"/>
                  </a:moveTo>
                  <a:lnTo>
                    <a:pt x="1" y="2016"/>
                  </a:lnTo>
                  <a:lnTo>
                    <a:pt x="10619" y="12769"/>
                  </a:lnTo>
                  <a:lnTo>
                    <a:pt x="15323" y="12769"/>
                  </a:lnTo>
                  <a:lnTo>
                    <a:pt x="2554" y="0"/>
                  </a:lnTo>
                  <a:close/>
                </a:path>
              </a:pathLst>
            </a:custGeom>
            <a:solidFill>
              <a:srgbClr val="20B0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6" name="Google Shape;686;p6"/>
            <p:cNvSpPr/>
            <p:nvPr/>
          </p:nvSpPr>
          <p:spPr>
            <a:xfrm>
              <a:off x="2889300" y="3262375"/>
              <a:ext cx="275550" cy="309150"/>
            </a:xfrm>
            <a:custGeom>
              <a:rect b="b" l="l" r="r" t="t"/>
              <a:pathLst>
                <a:path extrusionOk="0" h="12366" w="11022">
                  <a:moveTo>
                    <a:pt x="1748" y="0"/>
                  </a:moveTo>
                  <a:lnTo>
                    <a:pt x="0" y="2957"/>
                  </a:lnTo>
                  <a:lnTo>
                    <a:pt x="9274" y="12366"/>
                  </a:lnTo>
                  <a:lnTo>
                    <a:pt x="11022" y="9409"/>
                  </a:lnTo>
                  <a:lnTo>
                    <a:pt x="1748" y="0"/>
                  </a:lnTo>
                  <a:close/>
                </a:path>
              </a:pathLst>
            </a:custGeom>
            <a:solidFill>
              <a:srgbClr val="20B0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7" name="Google Shape;687;p6"/>
            <p:cNvSpPr/>
            <p:nvPr/>
          </p:nvSpPr>
          <p:spPr>
            <a:xfrm>
              <a:off x="1078150" y="1431100"/>
              <a:ext cx="436850" cy="319225"/>
            </a:xfrm>
            <a:custGeom>
              <a:rect b="b" l="l" r="r" t="t"/>
              <a:pathLst>
                <a:path extrusionOk="0" h="12769" w="17474">
                  <a:moveTo>
                    <a:pt x="1" y="0"/>
                  </a:moveTo>
                  <a:lnTo>
                    <a:pt x="12770" y="12769"/>
                  </a:lnTo>
                  <a:lnTo>
                    <a:pt x="17474" y="12769"/>
                  </a:lnTo>
                  <a:lnTo>
                    <a:pt x="4705" y="0"/>
                  </a:lnTo>
                  <a:close/>
                </a:path>
              </a:pathLst>
            </a:custGeom>
            <a:solidFill>
              <a:srgbClr val="21AE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8" name="Google Shape;688;p6"/>
            <p:cNvSpPr/>
            <p:nvPr/>
          </p:nvSpPr>
          <p:spPr>
            <a:xfrm>
              <a:off x="2926250" y="3201900"/>
              <a:ext cx="272200" cy="305800"/>
            </a:xfrm>
            <a:custGeom>
              <a:rect b="b" l="l" r="r" t="t"/>
              <a:pathLst>
                <a:path extrusionOk="0" h="12232" w="10888">
                  <a:moveTo>
                    <a:pt x="1614" y="0"/>
                  </a:moveTo>
                  <a:lnTo>
                    <a:pt x="1" y="2957"/>
                  </a:lnTo>
                  <a:lnTo>
                    <a:pt x="9275" y="12231"/>
                  </a:lnTo>
                  <a:lnTo>
                    <a:pt x="10888" y="9274"/>
                  </a:lnTo>
                  <a:lnTo>
                    <a:pt x="1614" y="0"/>
                  </a:lnTo>
                  <a:close/>
                </a:path>
              </a:pathLst>
            </a:custGeom>
            <a:solidFill>
              <a:srgbClr val="21AE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9" name="Google Shape;689;p6"/>
            <p:cNvSpPr/>
            <p:nvPr/>
          </p:nvSpPr>
          <p:spPr>
            <a:xfrm>
              <a:off x="1175600" y="1431100"/>
              <a:ext cx="436850" cy="319225"/>
            </a:xfrm>
            <a:custGeom>
              <a:rect b="b" l="l" r="r" t="t"/>
              <a:pathLst>
                <a:path extrusionOk="0" h="12769" w="17474">
                  <a:moveTo>
                    <a:pt x="1" y="0"/>
                  </a:moveTo>
                  <a:lnTo>
                    <a:pt x="12769" y="12769"/>
                  </a:lnTo>
                  <a:lnTo>
                    <a:pt x="17474" y="12769"/>
                  </a:lnTo>
                  <a:lnTo>
                    <a:pt x="4705" y="0"/>
                  </a:lnTo>
                  <a:close/>
                </a:path>
              </a:pathLst>
            </a:custGeom>
            <a:solidFill>
              <a:srgbClr val="22AD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0" name="Google Shape;690;p6"/>
            <p:cNvSpPr/>
            <p:nvPr/>
          </p:nvSpPr>
          <p:spPr>
            <a:xfrm>
              <a:off x="2959850" y="3141400"/>
              <a:ext cx="275575" cy="305800"/>
            </a:xfrm>
            <a:custGeom>
              <a:rect b="b" l="l" r="r" t="t"/>
              <a:pathLst>
                <a:path extrusionOk="0" h="12232" w="11023">
                  <a:moveTo>
                    <a:pt x="1748" y="1"/>
                  </a:moveTo>
                  <a:lnTo>
                    <a:pt x="1" y="2958"/>
                  </a:lnTo>
                  <a:lnTo>
                    <a:pt x="9275" y="12232"/>
                  </a:lnTo>
                  <a:lnTo>
                    <a:pt x="11022" y="9275"/>
                  </a:lnTo>
                  <a:lnTo>
                    <a:pt x="1748" y="1"/>
                  </a:lnTo>
                  <a:close/>
                </a:path>
              </a:pathLst>
            </a:custGeom>
            <a:solidFill>
              <a:srgbClr val="22AD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1" name="Google Shape;691;p6"/>
            <p:cNvSpPr/>
            <p:nvPr/>
          </p:nvSpPr>
          <p:spPr>
            <a:xfrm>
              <a:off x="2996825" y="3077575"/>
              <a:ext cx="275550" cy="309150"/>
            </a:xfrm>
            <a:custGeom>
              <a:rect b="b" l="l" r="r" t="t"/>
              <a:pathLst>
                <a:path extrusionOk="0" h="12366" w="11022">
                  <a:moveTo>
                    <a:pt x="1613" y="0"/>
                  </a:moveTo>
                  <a:lnTo>
                    <a:pt x="0" y="2957"/>
                  </a:lnTo>
                  <a:lnTo>
                    <a:pt x="9275" y="12366"/>
                  </a:lnTo>
                  <a:lnTo>
                    <a:pt x="11022" y="9409"/>
                  </a:lnTo>
                  <a:lnTo>
                    <a:pt x="1613" y="0"/>
                  </a:lnTo>
                  <a:close/>
                </a:path>
              </a:pathLst>
            </a:custGeom>
            <a:solidFill>
              <a:srgbClr val="23ABD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2" name="Google Shape;692;p6"/>
            <p:cNvSpPr/>
            <p:nvPr/>
          </p:nvSpPr>
          <p:spPr>
            <a:xfrm>
              <a:off x="1273050" y="1431100"/>
              <a:ext cx="433500" cy="319225"/>
            </a:xfrm>
            <a:custGeom>
              <a:rect b="b" l="l" r="r" t="t"/>
              <a:pathLst>
                <a:path extrusionOk="0" h="12769" w="17340">
                  <a:moveTo>
                    <a:pt x="0" y="0"/>
                  </a:moveTo>
                  <a:lnTo>
                    <a:pt x="12769" y="12769"/>
                  </a:lnTo>
                  <a:lnTo>
                    <a:pt x="17339" y="12769"/>
                  </a:lnTo>
                  <a:lnTo>
                    <a:pt x="4705" y="0"/>
                  </a:lnTo>
                  <a:close/>
                </a:path>
              </a:pathLst>
            </a:custGeom>
            <a:solidFill>
              <a:srgbClr val="23ABD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3" name="Google Shape;693;p6"/>
            <p:cNvSpPr/>
            <p:nvPr/>
          </p:nvSpPr>
          <p:spPr>
            <a:xfrm>
              <a:off x="1370500" y="1431100"/>
              <a:ext cx="433475" cy="319225"/>
            </a:xfrm>
            <a:custGeom>
              <a:rect b="b" l="l" r="r" t="t"/>
              <a:pathLst>
                <a:path extrusionOk="0" h="12769" w="17339">
                  <a:moveTo>
                    <a:pt x="0" y="0"/>
                  </a:moveTo>
                  <a:lnTo>
                    <a:pt x="12769" y="12769"/>
                  </a:lnTo>
                  <a:lnTo>
                    <a:pt x="17339" y="12769"/>
                  </a:lnTo>
                  <a:lnTo>
                    <a:pt x="4705" y="0"/>
                  </a:lnTo>
                  <a:close/>
                </a:path>
              </a:pathLst>
            </a:custGeom>
            <a:solidFill>
              <a:srgbClr val="25A9D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4" name="Google Shape;694;p6"/>
            <p:cNvSpPr/>
            <p:nvPr/>
          </p:nvSpPr>
          <p:spPr>
            <a:xfrm>
              <a:off x="3030425" y="3017075"/>
              <a:ext cx="275550" cy="305800"/>
            </a:xfrm>
            <a:custGeom>
              <a:rect b="b" l="l" r="r" t="t"/>
              <a:pathLst>
                <a:path extrusionOk="0" h="12232" w="11022">
                  <a:moveTo>
                    <a:pt x="1748" y="1"/>
                  </a:moveTo>
                  <a:lnTo>
                    <a:pt x="1" y="2958"/>
                  </a:lnTo>
                  <a:lnTo>
                    <a:pt x="9409" y="12232"/>
                  </a:lnTo>
                  <a:lnTo>
                    <a:pt x="11022" y="9275"/>
                  </a:lnTo>
                  <a:lnTo>
                    <a:pt x="1748" y="1"/>
                  </a:lnTo>
                  <a:close/>
                </a:path>
              </a:pathLst>
            </a:custGeom>
            <a:solidFill>
              <a:srgbClr val="25A9D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5" name="Google Shape;695;p6"/>
            <p:cNvSpPr/>
            <p:nvPr/>
          </p:nvSpPr>
          <p:spPr>
            <a:xfrm>
              <a:off x="1467950" y="1431100"/>
              <a:ext cx="433475" cy="319225"/>
            </a:xfrm>
            <a:custGeom>
              <a:rect b="b" l="l" r="r" t="t"/>
              <a:pathLst>
                <a:path extrusionOk="0" h="12769" w="17339">
                  <a:moveTo>
                    <a:pt x="0" y="0"/>
                  </a:moveTo>
                  <a:lnTo>
                    <a:pt x="12769" y="12769"/>
                  </a:lnTo>
                  <a:lnTo>
                    <a:pt x="17339" y="12769"/>
                  </a:lnTo>
                  <a:lnTo>
                    <a:pt x="4570" y="0"/>
                  </a:lnTo>
                  <a:close/>
                </a:path>
              </a:pathLst>
            </a:custGeom>
            <a:solidFill>
              <a:srgbClr val="26A8D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6" name="Google Shape;696;p6"/>
            <p:cNvSpPr/>
            <p:nvPr/>
          </p:nvSpPr>
          <p:spPr>
            <a:xfrm>
              <a:off x="3067375" y="2956600"/>
              <a:ext cx="275575" cy="305800"/>
            </a:xfrm>
            <a:custGeom>
              <a:rect b="b" l="l" r="r" t="t"/>
              <a:pathLst>
                <a:path extrusionOk="0" h="12232" w="11023">
                  <a:moveTo>
                    <a:pt x="1614" y="0"/>
                  </a:moveTo>
                  <a:lnTo>
                    <a:pt x="1" y="2957"/>
                  </a:lnTo>
                  <a:lnTo>
                    <a:pt x="9275" y="12231"/>
                  </a:lnTo>
                  <a:lnTo>
                    <a:pt x="11022" y="9275"/>
                  </a:lnTo>
                  <a:lnTo>
                    <a:pt x="1614" y="0"/>
                  </a:lnTo>
                  <a:close/>
                </a:path>
              </a:pathLst>
            </a:custGeom>
            <a:solidFill>
              <a:srgbClr val="26A8D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7" name="Google Shape;697;p6"/>
            <p:cNvSpPr/>
            <p:nvPr/>
          </p:nvSpPr>
          <p:spPr>
            <a:xfrm>
              <a:off x="1565375" y="1431100"/>
              <a:ext cx="433500" cy="319225"/>
            </a:xfrm>
            <a:custGeom>
              <a:rect b="b" l="l" r="r" t="t"/>
              <a:pathLst>
                <a:path extrusionOk="0" h="12769" w="17340">
                  <a:moveTo>
                    <a:pt x="1" y="0"/>
                  </a:moveTo>
                  <a:lnTo>
                    <a:pt x="12635" y="12769"/>
                  </a:lnTo>
                  <a:lnTo>
                    <a:pt x="17339" y="12769"/>
                  </a:lnTo>
                  <a:lnTo>
                    <a:pt x="4571" y="0"/>
                  </a:lnTo>
                  <a:close/>
                </a:path>
              </a:pathLst>
            </a:custGeom>
            <a:solidFill>
              <a:srgbClr val="27A6D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8" name="Google Shape;698;p6"/>
            <p:cNvSpPr/>
            <p:nvPr/>
          </p:nvSpPr>
          <p:spPr>
            <a:xfrm>
              <a:off x="3101000" y="2896125"/>
              <a:ext cx="275550" cy="305800"/>
            </a:xfrm>
            <a:custGeom>
              <a:rect b="b" l="l" r="r" t="t"/>
              <a:pathLst>
                <a:path extrusionOk="0" h="12232" w="11022">
                  <a:moveTo>
                    <a:pt x="1747" y="0"/>
                  </a:moveTo>
                  <a:lnTo>
                    <a:pt x="0" y="2823"/>
                  </a:lnTo>
                  <a:lnTo>
                    <a:pt x="9409" y="12231"/>
                  </a:lnTo>
                  <a:lnTo>
                    <a:pt x="11021" y="9274"/>
                  </a:lnTo>
                  <a:lnTo>
                    <a:pt x="1747" y="0"/>
                  </a:lnTo>
                  <a:close/>
                </a:path>
              </a:pathLst>
            </a:custGeom>
            <a:solidFill>
              <a:srgbClr val="27A6D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9" name="Google Shape;699;p6"/>
            <p:cNvSpPr/>
            <p:nvPr/>
          </p:nvSpPr>
          <p:spPr>
            <a:xfrm>
              <a:off x="3137950" y="2802025"/>
              <a:ext cx="275550" cy="336050"/>
            </a:xfrm>
            <a:custGeom>
              <a:rect b="b" l="l" r="r" t="t"/>
              <a:pathLst>
                <a:path extrusionOk="0" h="13442" w="11022">
                  <a:moveTo>
                    <a:pt x="404" y="1"/>
                  </a:moveTo>
                  <a:lnTo>
                    <a:pt x="1" y="404"/>
                  </a:lnTo>
                  <a:lnTo>
                    <a:pt x="1076" y="2286"/>
                  </a:lnTo>
                  <a:lnTo>
                    <a:pt x="1" y="4167"/>
                  </a:lnTo>
                  <a:lnTo>
                    <a:pt x="9275" y="13441"/>
                  </a:lnTo>
                  <a:lnTo>
                    <a:pt x="11022" y="10619"/>
                  </a:lnTo>
                  <a:lnTo>
                    <a:pt x="404" y="1"/>
                  </a:lnTo>
                  <a:close/>
                </a:path>
              </a:pathLst>
            </a:custGeom>
            <a:solidFill>
              <a:srgbClr val="28A4D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0" name="Google Shape;700;p6"/>
            <p:cNvSpPr/>
            <p:nvPr/>
          </p:nvSpPr>
          <p:spPr>
            <a:xfrm>
              <a:off x="1662825" y="1431100"/>
              <a:ext cx="433500" cy="319225"/>
            </a:xfrm>
            <a:custGeom>
              <a:rect b="b" l="l" r="r" t="t"/>
              <a:pathLst>
                <a:path extrusionOk="0" h="12769" w="17340">
                  <a:moveTo>
                    <a:pt x="1" y="0"/>
                  </a:moveTo>
                  <a:lnTo>
                    <a:pt x="12635" y="12769"/>
                  </a:lnTo>
                  <a:lnTo>
                    <a:pt x="17339" y="12769"/>
                  </a:lnTo>
                  <a:lnTo>
                    <a:pt x="4571" y="0"/>
                  </a:lnTo>
                  <a:close/>
                </a:path>
              </a:pathLst>
            </a:custGeom>
            <a:solidFill>
              <a:srgbClr val="28A4D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1" name="Google Shape;701;p6"/>
            <p:cNvSpPr/>
            <p:nvPr/>
          </p:nvSpPr>
          <p:spPr>
            <a:xfrm>
              <a:off x="3006900" y="2573550"/>
              <a:ext cx="440200" cy="504050"/>
            </a:xfrm>
            <a:custGeom>
              <a:rect b="b" l="l" r="r" t="t"/>
              <a:pathLst>
                <a:path extrusionOk="0" h="20162" w="17608">
                  <a:moveTo>
                    <a:pt x="404" y="0"/>
                  </a:moveTo>
                  <a:lnTo>
                    <a:pt x="1" y="269"/>
                  </a:lnTo>
                  <a:lnTo>
                    <a:pt x="5243" y="9543"/>
                  </a:lnTo>
                  <a:lnTo>
                    <a:pt x="15995" y="20161"/>
                  </a:lnTo>
                  <a:lnTo>
                    <a:pt x="17608" y="17204"/>
                  </a:lnTo>
                  <a:lnTo>
                    <a:pt x="404" y="0"/>
                  </a:lnTo>
                  <a:close/>
                </a:path>
              </a:pathLst>
            </a:custGeom>
            <a:solidFill>
              <a:srgbClr val="29A2D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2" name="Google Shape;702;p6"/>
            <p:cNvSpPr/>
            <p:nvPr/>
          </p:nvSpPr>
          <p:spPr>
            <a:xfrm>
              <a:off x="1760275" y="1431100"/>
              <a:ext cx="433500" cy="319225"/>
            </a:xfrm>
            <a:custGeom>
              <a:rect b="b" l="l" r="r" t="t"/>
              <a:pathLst>
                <a:path extrusionOk="0" h="12769" w="17340">
                  <a:moveTo>
                    <a:pt x="1" y="0"/>
                  </a:moveTo>
                  <a:lnTo>
                    <a:pt x="12635" y="12769"/>
                  </a:lnTo>
                  <a:lnTo>
                    <a:pt x="17339" y="12769"/>
                  </a:lnTo>
                  <a:lnTo>
                    <a:pt x="4570" y="0"/>
                  </a:lnTo>
                  <a:close/>
                </a:path>
              </a:pathLst>
            </a:custGeom>
            <a:solidFill>
              <a:srgbClr val="29A2D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3" name="Google Shape;703;p6"/>
            <p:cNvSpPr/>
            <p:nvPr/>
          </p:nvSpPr>
          <p:spPr>
            <a:xfrm>
              <a:off x="1854350" y="1431100"/>
              <a:ext cx="436850" cy="319225"/>
            </a:xfrm>
            <a:custGeom>
              <a:rect b="b" l="l" r="r" t="t"/>
              <a:pathLst>
                <a:path extrusionOk="0" h="12769" w="17474">
                  <a:moveTo>
                    <a:pt x="1" y="0"/>
                  </a:moveTo>
                  <a:lnTo>
                    <a:pt x="12770" y="12769"/>
                  </a:lnTo>
                  <a:lnTo>
                    <a:pt x="17474" y="12769"/>
                  </a:lnTo>
                  <a:lnTo>
                    <a:pt x="4705" y="0"/>
                  </a:lnTo>
                  <a:close/>
                </a:path>
              </a:pathLst>
            </a:custGeom>
            <a:solidFill>
              <a:srgbClr val="2AA1D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4" name="Google Shape;704;p6"/>
            <p:cNvSpPr/>
            <p:nvPr/>
          </p:nvSpPr>
          <p:spPr>
            <a:xfrm>
              <a:off x="2872500" y="2345050"/>
              <a:ext cx="611575" cy="672050"/>
            </a:xfrm>
            <a:custGeom>
              <a:rect b="b" l="l" r="r" t="t"/>
              <a:pathLst>
                <a:path extrusionOk="0" h="26882" w="24463">
                  <a:moveTo>
                    <a:pt x="538" y="1"/>
                  </a:moveTo>
                  <a:lnTo>
                    <a:pt x="0" y="269"/>
                  </a:lnTo>
                  <a:lnTo>
                    <a:pt x="5377" y="9409"/>
                  </a:lnTo>
                  <a:lnTo>
                    <a:pt x="22715" y="26882"/>
                  </a:lnTo>
                  <a:lnTo>
                    <a:pt x="24462" y="23925"/>
                  </a:lnTo>
                  <a:lnTo>
                    <a:pt x="538" y="1"/>
                  </a:lnTo>
                  <a:close/>
                </a:path>
              </a:pathLst>
            </a:custGeom>
            <a:solidFill>
              <a:srgbClr val="2AA1D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5" name="Google Shape;705;p6"/>
            <p:cNvSpPr/>
            <p:nvPr/>
          </p:nvSpPr>
          <p:spPr>
            <a:xfrm>
              <a:off x="2741450" y="2113200"/>
              <a:ext cx="779575" cy="843425"/>
            </a:xfrm>
            <a:custGeom>
              <a:rect b="b" l="l" r="r" t="t"/>
              <a:pathLst>
                <a:path extrusionOk="0" h="33737" w="31183">
                  <a:moveTo>
                    <a:pt x="404" y="0"/>
                  </a:moveTo>
                  <a:lnTo>
                    <a:pt x="0" y="404"/>
                  </a:lnTo>
                  <a:lnTo>
                    <a:pt x="5242" y="9543"/>
                  </a:lnTo>
                  <a:lnTo>
                    <a:pt x="29436" y="33736"/>
                  </a:lnTo>
                  <a:lnTo>
                    <a:pt x="31183" y="30780"/>
                  </a:lnTo>
                  <a:lnTo>
                    <a:pt x="404" y="0"/>
                  </a:lnTo>
                  <a:close/>
                </a:path>
              </a:pathLst>
            </a:custGeom>
            <a:solidFill>
              <a:srgbClr val="2B9FD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6" name="Google Shape;706;p6"/>
            <p:cNvSpPr/>
            <p:nvPr/>
          </p:nvSpPr>
          <p:spPr>
            <a:xfrm>
              <a:off x="1951800" y="1431100"/>
              <a:ext cx="433500" cy="319225"/>
            </a:xfrm>
            <a:custGeom>
              <a:rect b="b" l="l" r="r" t="t"/>
              <a:pathLst>
                <a:path extrusionOk="0" h="12769" w="17340">
                  <a:moveTo>
                    <a:pt x="1" y="0"/>
                  </a:moveTo>
                  <a:lnTo>
                    <a:pt x="12769" y="12769"/>
                  </a:lnTo>
                  <a:lnTo>
                    <a:pt x="17339" y="12769"/>
                  </a:lnTo>
                  <a:lnTo>
                    <a:pt x="4705" y="0"/>
                  </a:lnTo>
                  <a:close/>
                </a:path>
              </a:pathLst>
            </a:custGeom>
            <a:solidFill>
              <a:srgbClr val="2B9FD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7" name="Google Shape;707;p6"/>
            <p:cNvSpPr/>
            <p:nvPr/>
          </p:nvSpPr>
          <p:spPr>
            <a:xfrm>
              <a:off x="2049250" y="1431100"/>
              <a:ext cx="433500" cy="319225"/>
            </a:xfrm>
            <a:custGeom>
              <a:rect b="b" l="l" r="r" t="t"/>
              <a:pathLst>
                <a:path extrusionOk="0" h="12769" w="17340">
                  <a:moveTo>
                    <a:pt x="1" y="0"/>
                  </a:moveTo>
                  <a:lnTo>
                    <a:pt x="12769" y="12769"/>
                  </a:lnTo>
                  <a:lnTo>
                    <a:pt x="17339" y="12769"/>
                  </a:lnTo>
                  <a:lnTo>
                    <a:pt x="4705" y="0"/>
                  </a:lnTo>
                  <a:close/>
                </a:path>
              </a:pathLst>
            </a:custGeom>
            <a:solidFill>
              <a:srgbClr val="2C9DD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8" name="Google Shape;708;p6"/>
            <p:cNvSpPr/>
            <p:nvPr/>
          </p:nvSpPr>
          <p:spPr>
            <a:xfrm>
              <a:off x="2610400" y="1884700"/>
              <a:ext cx="924075" cy="1008075"/>
            </a:xfrm>
            <a:custGeom>
              <a:rect b="b" l="l" r="r" t="t"/>
              <a:pathLst>
                <a:path extrusionOk="0" h="40323" w="36963">
                  <a:moveTo>
                    <a:pt x="404" y="1"/>
                  </a:moveTo>
                  <a:lnTo>
                    <a:pt x="1" y="270"/>
                  </a:lnTo>
                  <a:lnTo>
                    <a:pt x="5242" y="9544"/>
                  </a:lnTo>
                  <a:lnTo>
                    <a:pt x="36022" y="40323"/>
                  </a:lnTo>
                  <a:lnTo>
                    <a:pt x="36963" y="38979"/>
                  </a:lnTo>
                  <a:lnTo>
                    <a:pt x="33737" y="33334"/>
                  </a:lnTo>
                  <a:lnTo>
                    <a:pt x="404" y="1"/>
                  </a:lnTo>
                  <a:close/>
                </a:path>
              </a:pathLst>
            </a:custGeom>
            <a:solidFill>
              <a:srgbClr val="2C9DD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9" name="Google Shape;709;p6"/>
            <p:cNvSpPr/>
            <p:nvPr/>
          </p:nvSpPr>
          <p:spPr>
            <a:xfrm>
              <a:off x="2146700" y="1431100"/>
              <a:ext cx="1307125" cy="1297025"/>
            </a:xfrm>
            <a:custGeom>
              <a:rect b="b" l="l" r="r" t="t"/>
              <a:pathLst>
                <a:path extrusionOk="0" h="51881" w="52285">
                  <a:moveTo>
                    <a:pt x="0" y="0"/>
                  </a:moveTo>
                  <a:lnTo>
                    <a:pt x="12769" y="12769"/>
                  </a:lnTo>
                  <a:lnTo>
                    <a:pt x="15188" y="12769"/>
                  </a:lnTo>
                  <a:lnTo>
                    <a:pt x="18549" y="18548"/>
                  </a:lnTo>
                  <a:lnTo>
                    <a:pt x="51882" y="51881"/>
                  </a:lnTo>
                  <a:lnTo>
                    <a:pt x="52285" y="51478"/>
                  </a:lnTo>
                  <a:lnTo>
                    <a:pt x="46909" y="42338"/>
                  </a:lnTo>
                  <a:lnTo>
                    <a:pt x="4570" y="0"/>
                  </a:lnTo>
                  <a:close/>
                </a:path>
              </a:pathLst>
            </a:custGeom>
            <a:solidFill>
              <a:srgbClr val="2D9CD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0" name="Google Shape;710;p6"/>
            <p:cNvSpPr/>
            <p:nvPr/>
          </p:nvSpPr>
          <p:spPr>
            <a:xfrm>
              <a:off x="2244150" y="1431100"/>
              <a:ext cx="1075275" cy="1065175"/>
            </a:xfrm>
            <a:custGeom>
              <a:rect b="b" l="l" r="r" t="t"/>
              <a:pathLst>
                <a:path extrusionOk="0" h="42607" w="43011">
                  <a:moveTo>
                    <a:pt x="0" y="0"/>
                  </a:moveTo>
                  <a:lnTo>
                    <a:pt x="42607" y="42607"/>
                  </a:lnTo>
                  <a:lnTo>
                    <a:pt x="43011" y="42338"/>
                  </a:lnTo>
                  <a:lnTo>
                    <a:pt x="37769" y="33064"/>
                  </a:lnTo>
                  <a:lnTo>
                    <a:pt x="4570" y="0"/>
                  </a:lnTo>
                  <a:close/>
                </a:path>
              </a:pathLst>
            </a:custGeom>
            <a:solidFill>
              <a:srgbClr val="2F9A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1" name="Google Shape;711;p6"/>
            <p:cNvSpPr/>
            <p:nvPr/>
          </p:nvSpPr>
          <p:spPr>
            <a:xfrm>
              <a:off x="2341575" y="1431100"/>
              <a:ext cx="846800" cy="836700"/>
            </a:xfrm>
            <a:custGeom>
              <a:rect b="b" l="l" r="r" t="t"/>
              <a:pathLst>
                <a:path extrusionOk="0" h="33468" w="33872">
                  <a:moveTo>
                    <a:pt x="1" y="0"/>
                  </a:moveTo>
                  <a:lnTo>
                    <a:pt x="33468" y="33467"/>
                  </a:lnTo>
                  <a:lnTo>
                    <a:pt x="33872" y="33198"/>
                  </a:lnTo>
                  <a:lnTo>
                    <a:pt x="28495" y="23924"/>
                  </a:lnTo>
                  <a:lnTo>
                    <a:pt x="4571" y="0"/>
                  </a:lnTo>
                  <a:close/>
                </a:path>
              </a:pathLst>
            </a:custGeom>
            <a:solidFill>
              <a:srgbClr val="3098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2" name="Google Shape;712;p6"/>
            <p:cNvSpPr/>
            <p:nvPr/>
          </p:nvSpPr>
          <p:spPr>
            <a:xfrm>
              <a:off x="2439025" y="1431100"/>
              <a:ext cx="618300" cy="608200"/>
            </a:xfrm>
            <a:custGeom>
              <a:rect b="b" l="l" r="r" t="t"/>
              <a:pathLst>
                <a:path extrusionOk="0" h="24328" w="24732">
                  <a:moveTo>
                    <a:pt x="1" y="0"/>
                  </a:moveTo>
                  <a:lnTo>
                    <a:pt x="24194" y="24328"/>
                  </a:lnTo>
                  <a:lnTo>
                    <a:pt x="24732" y="23924"/>
                  </a:lnTo>
                  <a:lnTo>
                    <a:pt x="19355" y="14785"/>
                  </a:lnTo>
                  <a:lnTo>
                    <a:pt x="4571" y="0"/>
                  </a:lnTo>
                  <a:close/>
                </a:path>
              </a:pathLst>
            </a:custGeom>
            <a:solidFill>
              <a:srgbClr val="3196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3" name="Google Shape;713;p6"/>
            <p:cNvSpPr/>
            <p:nvPr/>
          </p:nvSpPr>
          <p:spPr>
            <a:xfrm>
              <a:off x="2533125" y="1431100"/>
              <a:ext cx="389800" cy="376350"/>
            </a:xfrm>
            <a:custGeom>
              <a:rect b="b" l="l" r="r" t="t"/>
              <a:pathLst>
                <a:path extrusionOk="0" h="15054" w="15592">
                  <a:moveTo>
                    <a:pt x="0" y="0"/>
                  </a:moveTo>
                  <a:lnTo>
                    <a:pt x="15188" y="15054"/>
                  </a:lnTo>
                  <a:lnTo>
                    <a:pt x="15591" y="14785"/>
                  </a:lnTo>
                  <a:lnTo>
                    <a:pt x="10350" y="5645"/>
                  </a:lnTo>
                  <a:lnTo>
                    <a:pt x="4704" y="0"/>
                  </a:lnTo>
                  <a:close/>
                </a:path>
              </a:pathLst>
            </a:custGeom>
            <a:solidFill>
              <a:srgbClr val="3295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4" name="Google Shape;714;p6"/>
            <p:cNvSpPr/>
            <p:nvPr/>
          </p:nvSpPr>
          <p:spPr>
            <a:xfrm>
              <a:off x="2630575" y="1431100"/>
              <a:ext cx="161300" cy="147850"/>
            </a:xfrm>
            <a:custGeom>
              <a:rect b="b" l="l" r="r" t="t"/>
              <a:pathLst>
                <a:path extrusionOk="0" h="5914" w="6452">
                  <a:moveTo>
                    <a:pt x="0" y="0"/>
                  </a:moveTo>
                  <a:lnTo>
                    <a:pt x="6048" y="5914"/>
                  </a:lnTo>
                  <a:lnTo>
                    <a:pt x="6452" y="5645"/>
                  </a:lnTo>
                  <a:lnTo>
                    <a:pt x="3226" y="0"/>
                  </a:lnTo>
                  <a:close/>
                </a:path>
              </a:pathLst>
            </a:custGeom>
            <a:solidFill>
              <a:srgbClr val="3393E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15" name="Google Shape;715;p6"/>
          <p:cNvSpPr/>
          <p:nvPr/>
        </p:nvSpPr>
        <p:spPr>
          <a:xfrm flipH="1" rot="10800000">
            <a:off x="542924" y="3612175"/>
            <a:ext cx="819900" cy="710100"/>
          </a:xfrm>
          <a:prstGeom prst="hexagon">
            <a:avLst>
              <a:gd fmla="val 28678" name="adj"/>
              <a:gd fmla="val 115470" name="vf"/>
            </a:avLst>
          </a:prstGeom>
          <a:noFill/>
          <a:ln cap="flat" cmpd="sng" w="9525">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6" name="Google Shape;716;p6"/>
          <p:cNvSpPr/>
          <p:nvPr/>
        </p:nvSpPr>
        <p:spPr>
          <a:xfrm flipH="1" rot="10800000">
            <a:off x="729000" y="424700"/>
            <a:ext cx="428700" cy="371100"/>
          </a:xfrm>
          <a:prstGeom prst="hexagon">
            <a:avLst>
              <a:gd fmla="val 28678" name="adj"/>
              <a:gd fmla="val 115470" name="vf"/>
            </a:avLst>
          </a:prstGeom>
          <a:solidFill>
            <a:srgbClr val="3292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7" name="Google Shape;717;p6"/>
          <p:cNvSpPr/>
          <p:nvPr/>
        </p:nvSpPr>
        <p:spPr>
          <a:xfrm flipH="1" rot="10800000">
            <a:off x="-115052" y="3996025"/>
            <a:ext cx="819900" cy="709800"/>
          </a:xfrm>
          <a:prstGeom prst="hexagon">
            <a:avLst>
              <a:gd fmla="val 28678" name="adj"/>
              <a:gd fmla="val 115470" name="vf"/>
            </a:avLst>
          </a:prstGeom>
          <a:solidFill>
            <a:srgbClr val="18476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8" name="Google Shape;718;p6"/>
          <p:cNvSpPr/>
          <p:nvPr/>
        </p:nvSpPr>
        <p:spPr>
          <a:xfrm flipH="1" rot="10800000">
            <a:off x="411200" y="258625"/>
            <a:ext cx="358800" cy="310500"/>
          </a:xfrm>
          <a:prstGeom prst="hexagon">
            <a:avLst>
              <a:gd fmla="val 28678" name="adj"/>
              <a:gd fmla="val 115470" name="vf"/>
            </a:avLst>
          </a:prstGeom>
          <a:noFill/>
          <a:ln cap="flat" cmpd="sng" w="19050">
            <a:solidFill>
              <a:srgbClr val="00E1C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9" name="Google Shape;719;p6"/>
          <p:cNvSpPr/>
          <p:nvPr/>
        </p:nvSpPr>
        <p:spPr>
          <a:xfrm>
            <a:off x="828838" y="3843208"/>
            <a:ext cx="248073" cy="248058"/>
          </a:xfrm>
          <a:custGeom>
            <a:rect b="b" l="l" r="r" t="t"/>
            <a:pathLst>
              <a:path extrusionOk="0" h="16999" w="1700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close/>
              </a:path>
            </a:pathLst>
          </a:custGeom>
          <a:solidFill>
            <a:srgbClr val="18476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20" name="Google Shape;720;p6"/>
          <p:cNvGrpSpPr/>
          <p:nvPr/>
        </p:nvGrpSpPr>
        <p:grpSpPr>
          <a:xfrm>
            <a:off x="67093" y="1681689"/>
            <a:ext cx="455624" cy="437054"/>
            <a:chOff x="5241175" y="4959100"/>
            <a:chExt cx="539775" cy="517775"/>
          </a:xfrm>
        </p:grpSpPr>
        <p:sp>
          <p:nvSpPr>
            <p:cNvPr id="721" name="Google Shape;721;p6"/>
            <p:cNvSpPr/>
            <p:nvPr/>
          </p:nvSpPr>
          <p:spPr>
            <a:xfrm>
              <a:off x="5575150" y="4959100"/>
              <a:ext cx="161225" cy="178300"/>
            </a:xfrm>
            <a:custGeom>
              <a:rect b="b" l="l" r="r" t="t"/>
              <a:pathLst>
                <a:path extrusionOk="0" h="7132" w="6449">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18476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2" name="Google Shape;722;p6"/>
            <p:cNvSpPr/>
            <p:nvPr/>
          </p:nvSpPr>
          <p:spPr>
            <a:xfrm>
              <a:off x="5330925" y="4985350"/>
              <a:ext cx="128250" cy="148400"/>
            </a:xfrm>
            <a:custGeom>
              <a:rect b="b" l="l" r="r" t="t"/>
              <a:pathLst>
                <a:path extrusionOk="0" h="5936" w="513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close/>
                </a:path>
              </a:pathLst>
            </a:custGeom>
            <a:solidFill>
              <a:srgbClr val="18476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3" name="Google Shape;723;p6"/>
            <p:cNvSpPr/>
            <p:nvPr/>
          </p:nvSpPr>
          <p:spPr>
            <a:xfrm>
              <a:off x="5241175" y="5241175"/>
              <a:ext cx="180125" cy="109325"/>
            </a:xfrm>
            <a:custGeom>
              <a:rect b="b" l="l" r="r" t="t"/>
              <a:pathLst>
                <a:path extrusionOk="0" h="4373" w="7205">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18476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4" name="Google Shape;724;p6"/>
            <p:cNvSpPr/>
            <p:nvPr/>
          </p:nvSpPr>
          <p:spPr>
            <a:xfrm>
              <a:off x="5461575" y="5316900"/>
              <a:ext cx="89175" cy="159975"/>
            </a:xfrm>
            <a:custGeom>
              <a:rect b="b" l="l" r="r" t="t"/>
              <a:pathLst>
                <a:path extrusionOk="0" h="6399" w="3567">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419" y="25"/>
                  </a:lnTo>
                  <a:lnTo>
                    <a:pt x="2126" y="49"/>
                  </a:lnTo>
                  <a:lnTo>
                    <a:pt x="1808" y="25"/>
                  </a:lnTo>
                  <a:lnTo>
                    <a:pt x="1491" y="0"/>
                  </a:lnTo>
                  <a:close/>
                </a:path>
              </a:pathLst>
            </a:custGeom>
            <a:solidFill>
              <a:srgbClr val="18476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5" name="Google Shape;725;p6"/>
            <p:cNvSpPr/>
            <p:nvPr/>
          </p:nvSpPr>
          <p:spPr>
            <a:xfrm>
              <a:off x="5619100" y="5194175"/>
              <a:ext cx="161850" cy="89775"/>
            </a:xfrm>
            <a:custGeom>
              <a:rect b="b" l="l" r="r" t="t"/>
              <a:pathLst>
                <a:path extrusionOk="0" h="3591" w="6474">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18476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6" name="Google Shape;726;p6"/>
            <p:cNvSpPr/>
            <p:nvPr/>
          </p:nvSpPr>
          <p:spPr>
            <a:xfrm>
              <a:off x="5420075" y="5116000"/>
              <a:ext cx="189300" cy="189925"/>
            </a:xfrm>
            <a:custGeom>
              <a:rect b="b" l="l" r="r" t="t"/>
              <a:pathLst>
                <a:path extrusionOk="0" h="7597" w="7572">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18476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27" name="Google Shape;727;p6"/>
          <p:cNvSpPr/>
          <p:nvPr/>
        </p:nvSpPr>
        <p:spPr>
          <a:xfrm>
            <a:off x="144926" y="4214500"/>
            <a:ext cx="299952" cy="272838"/>
          </a:xfrm>
          <a:custGeom>
            <a:rect b="b" l="l" r="r" t="t"/>
            <a:pathLst>
              <a:path extrusionOk="0" h="14752" w="16218">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rgbClr val="3292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8" name="Google Shape;728;p6"/>
          <p:cNvSpPr txBox="1"/>
          <p:nvPr/>
        </p:nvSpPr>
        <p:spPr>
          <a:xfrm>
            <a:off x="94000" y="1929581"/>
            <a:ext cx="1957200" cy="653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0"/>
              <a:buFont typeface="Arial"/>
              <a:buNone/>
            </a:pPr>
            <a:r>
              <a:rPr b="0" i="0" lang="en" sz="12000" u="none" cap="none" strike="noStrike">
                <a:solidFill>
                  <a:srgbClr val="FFFFFF"/>
                </a:solidFill>
                <a:latin typeface="Nixie One"/>
                <a:ea typeface="Nixie One"/>
                <a:cs typeface="Nixie One"/>
                <a:sym typeface="Nixie One"/>
              </a:rPr>
              <a:t>“</a:t>
            </a:r>
            <a:endParaRPr b="0" i="0" sz="12000" u="none" cap="none" strike="noStrike">
              <a:solidFill>
                <a:srgbClr val="FFFFFF"/>
              </a:solidFill>
              <a:latin typeface="Nixie One"/>
              <a:ea typeface="Nixie One"/>
              <a:cs typeface="Nixie One"/>
              <a:sym typeface="Nixie One"/>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1 column" type="tx">
  <p:cSld name="TITLE_AND_BODY">
    <p:spTree>
      <p:nvGrpSpPr>
        <p:cNvPr id="729" name="Shape 729"/>
        <p:cNvGrpSpPr/>
        <p:nvPr/>
      </p:nvGrpSpPr>
      <p:grpSpPr>
        <a:xfrm>
          <a:off x="0" y="0"/>
          <a:ext cx="0" cy="0"/>
          <a:chOff x="0" y="0"/>
          <a:chExt cx="0" cy="0"/>
        </a:xfrm>
      </p:grpSpPr>
      <p:sp>
        <p:nvSpPr>
          <p:cNvPr id="730" name="Google Shape;730;p7"/>
          <p:cNvSpPr txBox="1"/>
          <p:nvPr>
            <p:ph type="title"/>
          </p:nvPr>
        </p:nvSpPr>
        <p:spPr>
          <a:xfrm>
            <a:off x="1732700" y="1735600"/>
            <a:ext cx="4944300" cy="6453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000"/>
              <a:buNone/>
              <a:defRPr/>
            </a:lvl1pPr>
            <a:lvl2pPr lvl="1" algn="l">
              <a:lnSpc>
                <a:spcPct val="100000"/>
              </a:lnSpc>
              <a:spcBef>
                <a:spcPts val="0"/>
              </a:spcBef>
              <a:spcAft>
                <a:spcPts val="0"/>
              </a:spcAft>
              <a:buSzPts val="4000"/>
              <a:buNone/>
              <a:defRPr/>
            </a:lvl2pPr>
            <a:lvl3pPr lvl="2" algn="l">
              <a:lnSpc>
                <a:spcPct val="100000"/>
              </a:lnSpc>
              <a:spcBef>
                <a:spcPts val="0"/>
              </a:spcBef>
              <a:spcAft>
                <a:spcPts val="0"/>
              </a:spcAft>
              <a:buSzPts val="4000"/>
              <a:buNone/>
              <a:defRPr/>
            </a:lvl3pPr>
            <a:lvl4pPr lvl="3" algn="l">
              <a:lnSpc>
                <a:spcPct val="100000"/>
              </a:lnSpc>
              <a:spcBef>
                <a:spcPts val="0"/>
              </a:spcBef>
              <a:spcAft>
                <a:spcPts val="0"/>
              </a:spcAft>
              <a:buSzPts val="4000"/>
              <a:buNone/>
              <a:defRPr/>
            </a:lvl4pPr>
            <a:lvl5pPr lvl="4" algn="l">
              <a:lnSpc>
                <a:spcPct val="100000"/>
              </a:lnSpc>
              <a:spcBef>
                <a:spcPts val="0"/>
              </a:spcBef>
              <a:spcAft>
                <a:spcPts val="0"/>
              </a:spcAft>
              <a:buSzPts val="4000"/>
              <a:buNone/>
              <a:defRPr/>
            </a:lvl5pPr>
            <a:lvl6pPr lvl="5" algn="l">
              <a:lnSpc>
                <a:spcPct val="100000"/>
              </a:lnSpc>
              <a:spcBef>
                <a:spcPts val="0"/>
              </a:spcBef>
              <a:spcAft>
                <a:spcPts val="0"/>
              </a:spcAft>
              <a:buSzPts val="4000"/>
              <a:buNone/>
              <a:defRPr/>
            </a:lvl6pPr>
            <a:lvl7pPr lvl="6" algn="l">
              <a:lnSpc>
                <a:spcPct val="100000"/>
              </a:lnSpc>
              <a:spcBef>
                <a:spcPts val="0"/>
              </a:spcBef>
              <a:spcAft>
                <a:spcPts val="0"/>
              </a:spcAft>
              <a:buSzPts val="4000"/>
              <a:buNone/>
              <a:defRPr/>
            </a:lvl7pPr>
            <a:lvl8pPr lvl="7" algn="l">
              <a:lnSpc>
                <a:spcPct val="100000"/>
              </a:lnSpc>
              <a:spcBef>
                <a:spcPts val="0"/>
              </a:spcBef>
              <a:spcAft>
                <a:spcPts val="0"/>
              </a:spcAft>
              <a:buSzPts val="4000"/>
              <a:buNone/>
              <a:defRPr/>
            </a:lvl8pPr>
            <a:lvl9pPr lvl="8" algn="l">
              <a:lnSpc>
                <a:spcPct val="100000"/>
              </a:lnSpc>
              <a:spcBef>
                <a:spcPts val="0"/>
              </a:spcBef>
              <a:spcAft>
                <a:spcPts val="0"/>
              </a:spcAft>
              <a:buSzPts val="4000"/>
              <a:buNone/>
              <a:defRPr/>
            </a:lvl9pPr>
          </a:lstStyle>
          <a:p/>
        </p:txBody>
      </p:sp>
      <p:sp>
        <p:nvSpPr>
          <p:cNvPr id="731" name="Google Shape;731;p7"/>
          <p:cNvSpPr txBox="1"/>
          <p:nvPr>
            <p:ph idx="1" type="body"/>
          </p:nvPr>
        </p:nvSpPr>
        <p:spPr>
          <a:xfrm>
            <a:off x="1732700" y="2255125"/>
            <a:ext cx="4944300" cy="1659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00"/>
              </a:spcBef>
              <a:spcAft>
                <a:spcPts val="0"/>
              </a:spcAft>
              <a:buSzPts val="1400"/>
              <a:buFont typeface="Muli"/>
              <a:buChar char="◇"/>
              <a:defRPr>
                <a:latin typeface="Muli"/>
                <a:ea typeface="Muli"/>
                <a:cs typeface="Muli"/>
                <a:sym typeface="Muli"/>
              </a:defRPr>
            </a:lvl1pPr>
            <a:lvl2pPr indent="-317500" lvl="1" marL="914400" algn="l">
              <a:lnSpc>
                <a:spcPct val="100000"/>
              </a:lnSpc>
              <a:spcBef>
                <a:spcPts val="0"/>
              </a:spcBef>
              <a:spcAft>
                <a:spcPts val="0"/>
              </a:spcAft>
              <a:buSzPts val="1400"/>
              <a:buFont typeface="Muli"/>
              <a:buChar char="￭"/>
              <a:defRPr>
                <a:latin typeface="Muli"/>
                <a:ea typeface="Muli"/>
                <a:cs typeface="Muli"/>
                <a:sym typeface="Muli"/>
              </a:defRPr>
            </a:lvl2pPr>
            <a:lvl3pPr indent="-317500" lvl="2" marL="1371600" algn="l">
              <a:lnSpc>
                <a:spcPct val="100000"/>
              </a:lnSpc>
              <a:spcBef>
                <a:spcPts val="0"/>
              </a:spcBef>
              <a:spcAft>
                <a:spcPts val="0"/>
              </a:spcAft>
              <a:buSzPts val="1400"/>
              <a:buFont typeface="Muli"/>
              <a:buChar char="￮"/>
              <a:defRPr>
                <a:latin typeface="Muli"/>
                <a:ea typeface="Muli"/>
                <a:cs typeface="Muli"/>
                <a:sym typeface="Muli"/>
              </a:defRPr>
            </a:lvl3pPr>
            <a:lvl4pPr indent="-317500" lvl="3" marL="1828800" algn="l">
              <a:lnSpc>
                <a:spcPct val="100000"/>
              </a:lnSpc>
              <a:spcBef>
                <a:spcPts val="0"/>
              </a:spcBef>
              <a:spcAft>
                <a:spcPts val="0"/>
              </a:spcAft>
              <a:buSzPts val="1400"/>
              <a:buFont typeface="Muli"/>
              <a:buChar char="●"/>
              <a:defRPr>
                <a:latin typeface="Muli"/>
                <a:ea typeface="Muli"/>
                <a:cs typeface="Muli"/>
                <a:sym typeface="Muli"/>
              </a:defRPr>
            </a:lvl4pPr>
            <a:lvl5pPr indent="-317500" lvl="4" marL="2286000" algn="l">
              <a:lnSpc>
                <a:spcPct val="100000"/>
              </a:lnSpc>
              <a:spcBef>
                <a:spcPts val="0"/>
              </a:spcBef>
              <a:spcAft>
                <a:spcPts val="0"/>
              </a:spcAft>
              <a:buSzPts val="1400"/>
              <a:buFont typeface="Muli"/>
              <a:buChar char="○"/>
              <a:defRPr>
                <a:latin typeface="Muli"/>
                <a:ea typeface="Muli"/>
                <a:cs typeface="Muli"/>
                <a:sym typeface="Muli"/>
              </a:defRPr>
            </a:lvl5pPr>
            <a:lvl6pPr indent="-317500" lvl="5" marL="2743200" algn="l">
              <a:lnSpc>
                <a:spcPct val="100000"/>
              </a:lnSpc>
              <a:spcBef>
                <a:spcPts val="0"/>
              </a:spcBef>
              <a:spcAft>
                <a:spcPts val="0"/>
              </a:spcAft>
              <a:buSzPts val="1400"/>
              <a:buFont typeface="Muli"/>
              <a:buChar char="■"/>
              <a:defRPr>
                <a:latin typeface="Muli"/>
                <a:ea typeface="Muli"/>
                <a:cs typeface="Muli"/>
                <a:sym typeface="Muli"/>
              </a:defRPr>
            </a:lvl6pPr>
            <a:lvl7pPr indent="-317500" lvl="6" marL="3200400" algn="l">
              <a:lnSpc>
                <a:spcPct val="100000"/>
              </a:lnSpc>
              <a:spcBef>
                <a:spcPts val="0"/>
              </a:spcBef>
              <a:spcAft>
                <a:spcPts val="0"/>
              </a:spcAft>
              <a:buSzPts val="1400"/>
              <a:buFont typeface="Muli"/>
              <a:buChar char="●"/>
              <a:defRPr>
                <a:latin typeface="Muli"/>
                <a:ea typeface="Muli"/>
                <a:cs typeface="Muli"/>
                <a:sym typeface="Muli"/>
              </a:defRPr>
            </a:lvl7pPr>
            <a:lvl8pPr indent="-317500" lvl="7" marL="3657600" algn="l">
              <a:lnSpc>
                <a:spcPct val="100000"/>
              </a:lnSpc>
              <a:spcBef>
                <a:spcPts val="0"/>
              </a:spcBef>
              <a:spcAft>
                <a:spcPts val="0"/>
              </a:spcAft>
              <a:buSzPts val="1400"/>
              <a:buFont typeface="Muli"/>
              <a:buChar char="○"/>
              <a:defRPr>
                <a:latin typeface="Muli"/>
                <a:ea typeface="Muli"/>
                <a:cs typeface="Muli"/>
                <a:sym typeface="Muli"/>
              </a:defRPr>
            </a:lvl8pPr>
            <a:lvl9pPr indent="-317500" lvl="8" marL="4114800" algn="l">
              <a:lnSpc>
                <a:spcPct val="100000"/>
              </a:lnSpc>
              <a:spcBef>
                <a:spcPts val="0"/>
              </a:spcBef>
              <a:spcAft>
                <a:spcPts val="0"/>
              </a:spcAft>
              <a:buSzPts val="1400"/>
              <a:buFont typeface="Muli"/>
              <a:buChar char="■"/>
              <a:defRPr>
                <a:latin typeface="Muli"/>
                <a:ea typeface="Muli"/>
                <a:cs typeface="Muli"/>
                <a:sym typeface="Muli"/>
              </a:defRPr>
            </a:lvl9pPr>
          </a:lstStyle>
          <a:p/>
        </p:txBody>
      </p:sp>
      <p:grpSp>
        <p:nvGrpSpPr>
          <p:cNvPr id="732" name="Google Shape;732;p7"/>
          <p:cNvGrpSpPr/>
          <p:nvPr/>
        </p:nvGrpSpPr>
        <p:grpSpPr>
          <a:xfrm flipH="1" rot="10800000">
            <a:off x="411207" y="245768"/>
            <a:ext cx="1322798" cy="1145960"/>
            <a:chOff x="4088875" y="1431100"/>
            <a:chExt cx="3293000" cy="2852775"/>
          </a:xfrm>
        </p:grpSpPr>
        <p:sp>
          <p:nvSpPr>
            <p:cNvPr id="733" name="Google Shape;733;p7"/>
            <p:cNvSpPr/>
            <p:nvPr/>
          </p:nvSpPr>
          <p:spPr>
            <a:xfrm>
              <a:off x="4831475" y="4136025"/>
              <a:ext cx="157950" cy="147850"/>
            </a:xfrm>
            <a:custGeom>
              <a:rect b="b" l="l" r="r" t="t"/>
              <a:pathLst>
                <a:path extrusionOk="0" h="5914" w="6318">
                  <a:moveTo>
                    <a:pt x="404" y="0"/>
                  </a:moveTo>
                  <a:lnTo>
                    <a:pt x="1" y="269"/>
                  </a:lnTo>
                  <a:lnTo>
                    <a:pt x="3227" y="5914"/>
                  </a:lnTo>
                  <a:lnTo>
                    <a:pt x="6318" y="5914"/>
                  </a:lnTo>
                  <a:lnTo>
                    <a:pt x="404" y="0"/>
                  </a:lnTo>
                  <a:close/>
                </a:path>
              </a:pathLst>
            </a:custGeom>
            <a:solidFill>
              <a:srgbClr val="00E2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4" name="Google Shape;734;p7"/>
            <p:cNvSpPr/>
            <p:nvPr/>
          </p:nvSpPr>
          <p:spPr>
            <a:xfrm>
              <a:off x="4697075" y="3907525"/>
              <a:ext cx="389800" cy="376350"/>
            </a:xfrm>
            <a:custGeom>
              <a:rect b="b" l="l" r="r" t="t"/>
              <a:pathLst>
                <a:path extrusionOk="0" h="15054" w="15592">
                  <a:moveTo>
                    <a:pt x="538" y="0"/>
                  </a:moveTo>
                  <a:lnTo>
                    <a:pt x="1" y="269"/>
                  </a:lnTo>
                  <a:lnTo>
                    <a:pt x="5377" y="9543"/>
                  </a:lnTo>
                  <a:lnTo>
                    <a:pt x="11022" y="15054"/>
                  </a:lnTo>
                  <a:lnTo>
                    <a:pt x="15592" y="15054"/>
                  </a:lnTo>
                  <a:lnTo>
                    <a:pt x="538" y="0"/>
                  </a:lnTo>
                  <a:close/>
                </a:path>
              </a:pathLst>
            </a:custGeom>
            <a:solidFill>
              <a:srgbClr val="01E0C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5" name="Google Shape;735;p7"/>
            <p:cNvSpPr/>
            <p:nvPr/>
          </p:nvSpPr>
          <p:spPr>
            <a:xfrm>
              <a:off x="4566025" y="3675675"/>
              <a:ext cx="618300" cy="608200"/>
            </a:xfrm>
            <a:custGeom>
              <a:rect b="b" l="l" r="r" t="t"/>
              <a:pathLst>
                <a:path extrusionOk="0" h="24328" w="24732">
                  <a:moveTo>
                    <a:pt x="404" y="0"/>
                  </a:moveTo>
                  <a:lnTo>
                    <a:pt x="1" y="404"/>
                  </a:lnTo>
                  <a:lnTo>
                    <a:pt x="5377" y="9543"/>
                  </a:lnTo>
                  <a:lnTo>
                    <a:pt x="20027" y="24328"/>
                  </a:lnTo>
                  <a:lnTo>
                    <a:pt x="24732" y="24328"/>
                  </a:lnTo>
                  <a:lnTo>
                    <a:pt x="404" y="0"/>
                  </a:lnTo>
                  <a:close/>
                </a:path>
              </a:pathLst>
            </a:custGeom>
            <a:solidFill>
              <a:srgbClr val="02DFC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6" name="Google Shape;736;p7"/>
            <p:cNvSpPr/>
            <p:nvPr/>
          </p:nvSpPr>
          <p:spPr>
            <a:xfrm>
              <a:off x="4434975" y="3447175"/>
              <a:ext cx="846800" cy="836700"/>
            </a:xfrm>
            <a:custGeom>
              <a:rect b="b" l="l" r="r" t="t"/>
              <a:pathLst>
                <a:path extrusionOk="0" h="33468" w="33872">
                  <a:moveTo>
                    <a:pt x="404" y="1"/>
                  </a:moveTo>
                  <a:lnTo>
                    <a:pt x="1" y="270"/>
                  </a:lnTo>
                  <a:lnTo>
                    <a:pt x="5243" y="9544"/>
                  </a:lnTo>
                  <a:lnTo>
                    <a:pt x="29167" y="33468"/>
                  </a:lnTo>
                  <a:lnTo>
                    <a:pt x="33871" y="33468"/>
                  </a:lnTo>
                  <a:lnTo>
                    <a:pt x="404" y="1"/>
                  </a:lnTo>
                  <a:close/>
                </a:path>
              </a:pathLst>
            </a:custGeom>
            <a:solidFill>
              <a:srgbClr val="03DDC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7" name="Google Shape;737;p7"/>
            <p:cNvSpPr/>
            <p:nvPr/>
          </p:nvSpPr>
          <p:spPr>
            <a:xfrm>
              <a:off x="4300575" y="3218700"/>
              <a:ext cx="1078650" cy="1065175"/>
            </a:xfrm>
            <a:custGeom>
              <a:rect b="b" l="l" r="r" t="t"/>
              <a:pathLst>
                <a:path extrusionOk="0" h="42607" w="43146">
                  <a:moveTo>
                    <a:pt x="404" y="0"/>
                  </a:moveTo>
                  <a:lnTo>
                    <a:pt x="0" y="269"/>
                  </a:lnTo>
                  <a:lnTo>
                    <a:pt x="5377" y="9543"/>
                  </a:lnTo>
                  <a:lnTo>
                    <a:pt x="38441" y="42607"/>
                  </a:lnTo>
                  <a:lnTo>
                    <a:pt x="43145" y="42607"/>
                  </a:lnTo>
                  <a:lnTo>
                    <a:pt x="404" y="0"/>
                  </a:lnTo>
                  <a:close/>
                </a:path>
              </a:pathLst>
            </a:custGeom>
            <a:solidFill>
              <a:srgbClr val="04DBC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8" name="Google Shape;738;p7"/>
            <p:cNvSpPr/>
            <p:nvPr/>
          </p:nvSpPr>
          <p:spPr>
            <a:xfrm>
              <a:off x="4169525" y="2990200"/>
              <a:ext cx="1307150" cy="1293675"/>
            </a:xfrm>
            <a:custGeom>
              <a:rect b="b" l="l" r="r" t="t"/>
              <a:pathLst>
                <a:path extrusionOk="0" h="51747" w="52286">
                  <a:moveTo>
                    <a:pt x="404" y="1"/>
                  </a:moveTo>
                  <a:lnTo>
                    <a:pt x="1" y="269"/>
                  </a:lnTo>
                  <a:lnTo>
                    <a:pt x="5242" y="9409"/>
                  </a:lnTo>
                  <a:lnTo>
                    <a:pt x="47581" y="51747"/>
                  </a:lnTo>
                  <a:lnTo>
                    <a:pt x="52285" y="51747"/>
                  </a:lnTo>
                  <a:lnTo>
                    <a:pt x="404" y="1"/>
                  </a:lnTo>
                  <a:close/>
                </a:path>
              </a:pathLst>
            </a:custGeom>
            <a:solidFill>
              <a:srgbClr val="06D9C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9" name="Google Shape;739;p7"/>
            <p:cNvSpPr/>
            <p:nvPr/>
          </p:nvSpPr>
          <p:spPr>
            <a:xfrm>
              <a:off x="4088875" y="2822200"/>
              <a:ext cx="1481875" cy="1461675"/>
            </a:xfrm>
            <a:custGeom>
              <a:rect b="b" l="l" r="r" t="t"/>
              <a:pathLst>
                <a:path extrusionOk="0" h="58467" w="59275">
                  <a:moveTo>
                    <a:pt x="807" y="0"/>
                  </a:moveTo>
                  <a:lnTo>
                    <a:pt x="1" y="1479"/>
                  </a:lnTo>
                  <a:lnTo>
                    <a:pt x="3227" y="6989"/>
                  </a:lnTo>
                  <a:lnTo>
                    <a:pt x="54705" y="58467"/>
                  </a:lnTo>
                  <a:lnTo>
                    <a:pt x="59274" y="58467"/>
                  </a:lnTo>
                  <a:lnTo>
                    <a:pt x="807" y="0"/>
                  </a:lnTo>
                  <a:close/>
                </a:path>
              </a:pathLst>
            </a:custGeom>
            <a:solidFill>
              <a:srgbClr val="07D8C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0" name="Google Shape;740;p7"/>
            <p:cNvSpPr/>
            <p:nvPr/>
          </p:nvSpPr>
          <p:spPr>
            <a:xfrm>
              <a:off x="4102325" y="2761700"/>
              <a:ext cx="1565875" cy="1522175"/>
            </a:xfrm>
            <a:custGeom>
              <a:rect b="b" l="l" r="r" t="t"/>
              <a:pathLst>
                <a:path extrusionOk="0" h="60887" w="62635">
                  <a:moveTo>
                    <a:pt x="1748" y="1"/>
                  </a:moveTo>
                  <a:lnTo>
                    <a:pt x="0" y="2823"/>
                  </a:lnTo>
                  <a:lnTo>
                    <a:pt x="58064" y="60887"/>
                  </a:lnTo>
                  <a:lnTo>
                    <a:pt x="62634" y="60887"/>
                  </a:lnTo>
                  <a:lnTo>
                    <a:pt x="1748" y="1"/>
                  </a:lnTo>
                  <a:close/>
                </a:path>
              </a:pathLst>
            </a:custGeom>
            <a:solidFill>
              <a:srgbClr val="08D6C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1" name="Google Shape;741;p7"/>
            <p:cNvSpPr/>
            <p:nvPr/>
          </p:nvSpPr>
          <p:spPr>
            <a:xfrm>
              <a:off x="4139275" y="2697875"/>
              <a:ext cx="1626375" cy="1586000"/>
            </a:xfrm>
            <a:custGeom>
              <a:rect b="b" l="l" r="r" t="t"/>
              <a:pathLst>
                <a:path extrusionOk="0" h="63440" w="65055">
                  <a:moveTo>
                    <a:pt x="1614" y="0"/>
                  </a:moveTo>
                  <a:lnTo>
                    <a:pt x="1" y="2957"/>
                  </a:lnTo>
                  <a:lnTo>
                    <a:pt x="60484" y="63440"/>
                  </a:lnTo>
                  <a:lnTo>
                    <a:pt x="65054" y="63440"/>
                  </a:lnTo>
                  <a:lnTo>
                    <a:pt x="1614" y="0"/>
                  </a:lnTo>
                  <a:close/>
                </a:path>
              </a:pathLst>
            </a:custGeom>
            <a:solidFill>
              <a:srgbClr val="09D4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2" name="Google Shape;742;p7"/>
            <p:cNvSpPr/>
            <p:nvPr/>
          </p:nvSpPr>
          <p:spPr>
            <a:xfrm>
              <a:off x="4172900" y="2637375"/>
              <a:ext cx="1690175" cy="1646500"/>
            </a:xfrm>
            <a:custGeom>
              <a:rect b="b" l="l" r="r" t="t"/>
              <a:pathLst>
                <a:path extrusionOk="0" h="65860" w="67607">
                  <a:moveTo>
                    <a:pt x="1747" y="1"/>
                  </a:moveTo>
                  <a:lnTo>
                    <a:pt x="0" y="2958"/>
                  </a:lnTo>
                  <a:lnTo>
                    <a:pt x="62903" y="65860"/>
                  </a:lnTo>
                  <a:lnTo>
                    <a:pt x="67607" y="65860"/>
                  </a:lnTo>
                  <a:lnTo>
                    <a:pt x="1747" y="1"/>
                  </a:lnTo>
                  <a:close/>
                </a:path>
              </a:pathLst>
            </a:custGeom>
            <a:solidFill>
              <a:srgbClr val="0AD3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3" name="Google Shape;743;p7"/>
            <p:cNvSpPr/>
            <p:nvPr/>
          </p:nvSpPr>
          <p:spPr>
            <a:xfrm>
              <a:off x="4209850" y="2576900"/>
              <a:ext cx="1750675" cy="1706975"/>
            </a:xfrm>
            <a:custGeom>
              <a:rect b="b" l="l" r="r" t="t"/>
              <a:pathLst>
                <a:path extrusionOk="0" h="68279" w="70027">
                  <a:moveTo>
                    <a:pt x="1613" y="1"/>
                  </a:moveTo>
                  <a:lnTo>
                    <a:pt x="0" y="2823"/>
                  </a:lnTo>
                  <a:lnTo>
                    <a:pt x="65322" y="68279"/>
                  </a:lnTo>
                  <a:lnTo>
                    <a:pt x="70027" y="68279"/>
                  </a:lnTo>
                  <a:lnTo>
                    <a:pt x="1613" y="1"/>
                  </a:lnTo>
                  <a:close/>
                </a:path>
              </a:pathLst>
            </a:custGeom>
            <a:solidFill>
              <a:srgbClr val="0BD1C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4" name="Google Shape;744;p7"/>
            <p:cNvSpPr/>
            <p:nvPr/>
          </p:nvSpPr>
          <p:spPr>
            <a:xfrm>
              <a:off x="4243450" y="2513050"/>
              <a:ext cx="1814525" cy="1770825"/>
            </a:xfrm>
            <a:custGeom>
              <a:rect b="b" l="l" r="r" t="t"/>
              <a:pathLst>
                <a:path extrusionOk="0" h="70833" w="72581">
                  <a:moveTo>
                    <a:pt x="1748" y="1"/>
                  </a:moveTo>
                  <a:lnTo>
                    <a:pt x="1" y="2958"/>
                  </a:lnTo>
                  <a:lnTo>
                    <a:pt x="67876" y="70833"/>
                  </a:lnTo>
                  <a:lnTo>
                    <a:pt x="72581" y="70833"/>
                  </a:lnTo>
                  <a:lnTo>
                    <a:pt x="1748" y="1"/>
                  </a:lnTo>
                  <a:close/>
                </a:path>
              </a:pathLst>
            </a:custGeom>
            <a:solidFill>
              <a:srgbClr val="0CCFC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5" name="Google Shape;745;p7"/>
            <p:cNvSpPr/>
            <p:nvPr/>
          </p:nvSpPr>
          <p:spPr>
            <a:xfrm>
              <a:off x="4280425" y="2452575"/>
              <a:ext cx="1875000" cy="1831300"/>
            </a:xfrm>
            <a:custGeom>
              <a:rect b="b" l="l" r="r" t="t"/>
              <a:pathLst>
                <a:path extrusionOk="0" h="73252" w="75000">
                  <a:moveTo>
                    <a:pt x="1613" y="1"/>
                  </a:moveTo>
                  <a:lnTo>
                    <a:pt x="0" y="2957"/>
                  </a:lnTo>
                  <a:lnTo>
                    <a:pt x="70295" y="73252"/>
                  </a:lnTo>
                  <a:lnTo>
                    <a:pt x="74999" y="73252"/>
                  </a:lnTo>
                  <a:lnTo>
                    <a:pt x="1613" y="1"/>
                  </a:lnTo>
                  <a:close/>
                </a:path>
              </a:pathLst>
            </a:custGeom>
            <a:solidFill>
              <a:srgbClr val="0DCDC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6" name="Google Shape;746;p7"/>
            <p:cNvSpPr/>
            <p:nvPr/>
          </p:nvSpPr>
          <p:spPr>
            <a:xfrm>
              <a:off x="4314025" y="2392100"/>
              <a:ext cx="1935475" cy="1891775"/>
            </a:xfrm>
            <a:custGeom>
              <a:rect b="b" l="l" r="r" t="t"/>
              <a:pathLst>
                <a:path extrusionOk="0" h="75671" w="77419">
                  <a:moveTo>
                    <a:pt x="1747" y="0"/>
                  </a:moveTo>
                  <a:lnTo>
                    <a:pt x="0" y="2957"/>
                  </a:lnTo>
                  <a:lnTo>
                    <a:pt x="72849" y="75671"/>
                  </a:lnTo>
                  <a:lnTo>
                    <a:pt x="77419" y="75671"/>
                  </a:lnTo>
                  <a:lnTo>
                    <a:pt x="1747" y="0"/>
                  </a:lnTo>
                  <a:close/>
                </a:path>
              </a:pathLst>
            </a:custGeom>
            <a:solidFill>
              <a:srgbClr val="0ECCC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7" name="Google Shape;747;p7"/>
            <p:cNvSpPr/>
            <p:nvPr/>
          </p:nvSpPr>
          <p:spPr>
            <a:xfrm>
              <a:off x="4350975" y="2328250"/>
              <a:ext cx="1995975" cy="1955625"/>
            </a:xfrm>
            <a:custGeom>
              <a:rect b="b" l="l" r="r" t="t"/>
              <a:pathLst>
                <a:path extrusionOk="0" h="78225" w="79839">
                  <a:moveTo>
                    <a:pt x="1748" y="1"/>
                  </a:moveTo>
                  <a:lnTo>
                    <a:pt x="1" y="2957"/>
                  </a:lnTo>
                  <a:lnTo>
                    <a:pt x="75269" y="78225"/>
                  </a:lnTo>
                  <a:lnTo>
                    <a:pt x="79839" y="78225"/>
                  </a:lnTo>
                  <a:lnTo>
                    <a:pt x="1748" y="1"/>
                  </a:lnTo>
                  <a:close/>
                </a:path>
              </a:pathLst>
            </a:custGeom>
            <a:solidFill>
              <a:srgbClr val="10CAC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8" name="Google Shape;748;p7"/>
            <p:cNvSpPr/>
            <p:nvPr/>
          </p:nvSpPr>
          <p:spPr>
            <a:xfrm>
              <a:off x="4384575" y="2267775"/>
              <a:ext cx="2059825" cy="2016100"/>
            </a:xfrm>
            <a:custGeom>
              <a:rect b="b" l="l" r="r" t="t"/>
              <a:pathLst>
                <a:path extrusionOk="0" h="80644" w="82393">
                  <a:moveTo>
                    <a:pt x="1748" y="0"/>
                  </a:moveTo>
                  <a:lnTo>
                    <a:pt x="1" y="2957"/>
                  </a:lnTo>
                  <a:lnTo>
                    <a:pt x="77823" y="80644"/>
                  </a:lnTo>
                  <a:lnTo>
                    <a:pt x="82392" y="80644"/>
                  </a:lnTo>
                  <a:lnTo>
                    <a:pt x="1748" y="0"/>
                  </a:lnTo>
                  <a:close/>
                </a:path>
              </a:pathLst>
            </a:custGeom>
            <a:solidFill>
              <a:srgbClr val="11C8D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9" name="Google Shape;749;p7"/>
            <p:cNvSpPr/>
            <p:nvPr/>
          </p:nvSpPr>
          <p:spPr>
            <a:xfrm>
              <a:off x="4421550" y="2207275"/>
              <a:ext cx="2120300" cy="2076600"/>
            </a:xfrm>
            <a:custGeom>
              <a:rect b="b" l="l" r="r" t="t"/>
              <a:pathLst>
                <a:path extrusionOk="0" h="83064" w="84812">
                  <a:moveTo>
                    <a:pt x="1747" y="1"/>
                  </a:moveTo>
                  <a:lnTo>
                    <a:pt x="0" y="2958"/>
                  </a:lnTo>
                  <a:lnTo>
                    <a:pt x="80107" y="83064"/>
                  </a:lnTo>
                  <a:lnTo>
                    <a:pt x="84811" y="83064"/>
                  </a:lnTo>
                  <a:lnTo>
                    <a:pt x="1747" y="1"/>
                  </a:lnTo>
                  <a:close/>
                </a:path>
              </a:pathLst>
            </a:custGeom>
            <a:solidFill>
              <a:srgbClr val="12C7D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0" name="Google Shape;750;p7"/>
            <p:cNvSpPr/>
            <p:nvPr/>
          </p:nvSpPr>
          <p:spPr>
            <a:xfrm>
              <a:off x="4458500" y="2146800"/>
              <a:ext cx="2130375" cy="2137075"/>
            </a:xfrm>
            <a:custGeom>
              <a:rect b="b" l="l" r="r" t="t"/>
              <a:pathLst>
                <a:path extrusionOk="0" h="85483" w="85215">
                  <a:moveTo>
                    <a:pt x="1614" y="1"/>
                  </a:moveTo>
                  <a:lnTo>
                    <a:pt x="1" y="2823"/>
                  </a:lnTo>
                  <a:lnTo>
                    <a:pt x="82527" y="85483"/>
                  </a:lnTo>
                  <a:lnTo>
                    <a:pt x="84005" y="85483"/>
                  </a:lnTo>
                  <a:lnTo>
                    <a:pt x="85215" y="83467"/>
                  </a:lnTo>
                  <a:lnTo>
                    <a:pt x="1614" y="1"/>
                  </a:lnTo>
                  <a:close/>
                </a:path>
              </a:pathLst>
            </a:custGeom>
            <a:solidFill>
              <a:srgbClr val="13C5D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1" name="Google Shape;751;p7"/>
            <p:cNvSpPr/>
            <p:nvPr/>
          </p:nvSpPr>
          <p:spPr>
            <a:xfrm>
              <a:off x="4492100" y="2082950"/>
              <a:ext cx="2133750" cy="2163975"/>
            </a:xfrm>
            <a:custGeom>
              <a:rect b="b" l="l" r="r" t="t"/>
              <a:pathLst>
                <a:path extrusionOk="0" h="86559" w="85350">
                  <a:moveTo>
                    <a:pt x="1748" y="1"/>
                  </a:moveTo>
                  <a:lnTo>
                    <a:pt x="1" y="2958"/>
                  </a:lnTo>
                  <a:lnTo>
                    <a:pt x="83602" y="86559"/>
                  </a:lnTo>
                  <a:lnTo>
                    <a:pt x="85349" y="83602"/>
                  </a:lnTo>
                  <a:lnTo>
                    <a:pt x="1748" y="1"/>
                  </a:lnTo>
                  <a:close/>
                </a:path>
              </a:pathLst>
            </a:custGeom>
            <a:solidFill>
              <a:srgbClr val="14C3D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2" name="Google Shape;752;p7"/>
            <p:cNvSpPr/>
            <p:nvPr/>
          </p:nvSpPr>
          <p:spPr>
            <a:xfrm>
              <a:off x="4529075" y="2022475"/>
              <a:ext cx="2130375" cy="2163975"/>
            </a:xfrm>
            <a:custGeom>
              <a:rect b="b" l="l" r="r" t="t"/>
              <a:pathLst>
                <a:path extrusionOk="0" h="86559" w="85215">
                  <a:moveTo>
                    <a:pt x="1613" y="1"/>
                  </a:moveTo>
                  <a:lnTo>
                    <a:pt x="0" y="2957"/>
                  </a:lnTo>
                  <a:lnTo>
                    <a:pt x="83467" y="86558"/>
                  </a:lnTo>
                  <a:lnTo>
                    <a:pt x="85214" y="83601"/>
                  </a:lnTo>
                  <a:lnTo>
                    <a:pt x="1613" y="1"/>
                  </a:lnTo>
                  <a:close/>
                </a:path>
              </a:pathLst>
            </a:custGeom>
            <a:solidFill>
              <a:srgbClr val="15C1D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3" name="Google Shape;753;p7"/>
            <p:cNvSpPr/>
            <p:nvPr/>
          </p:nvSpPr>
          <p:spPr>
            <a:xfrm>
              <a:off x="4562675" y="1962000"/>
              <a:ext cx="2133725" cy="2160600"/>
            </a:xfrm>
            <a:custGeom>
              <a:rect b="b" l="l" r="r" t="t"/>
              <a:pathLst>
                <a:path extrusionOk="0" h="86424" w="85349">
                  <a:moveTo>
                    <a:pt x="1748" y="0"/>
                  </a:moveTo>
                  <a:lnTo>
                    <a:pt x="0" y="2957"/>
                  </a:lnTo>
                  <a:lnTo>
                    <a:pt x="83602" y="86424"/>
                  </a:lnTo>
                  <a:lnTo>
                    <a:pt x="85349" y="83467"/>
                  </a:lnTo>
                  <a:lnTo>
                    <a:pt x="1748" y="0"/>
                  </a:lnTo>
                  <a:close/>
                </a:path>
              </a:pathLst>
            </a:custGeom>
            <a:solidFill>
              <a:srgbClr val="16C0D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4" name="Google Shape;754;p7"/>
            <p:cNvSpPr/>
            <p:nvPr/>
          </p:nvSpPr>
          <p:spPr>
            <a:xfrm>
              <a:off x="4599625" y="1898150"/>
              <a:ext cx="2130375" cy="2163975"/>
            </a:xfrm>
            <a:custGeom>
              <a:rect b="b" l="l" r="r" t="t"/>
              <a:pathLst>
                <a:path extrusionOk="0" h="86559" w="85215">
                  <a:moveTo>
                    <a:pt x="1614" y="0"/>
                  </a:moveTo>
                  <a:lnTo>
                    <a:pt x="1" y="2957"/>
                  </a:lnTo>
                  <a:lnTo>
                    <a:pt x="83602" y="86558"/>
                  </a:lnTo>
                  <a:lnTo>
                    <a:pt x="85215" y="83601"/>
                  </a:lnTo>
                  <a:lnTo>
                    <a:pt x="1614" y="0"/>
                  </a:lnTo>
                  <a:close/>
                </a:path>
              </a:pathLst>
            </a:custGeom>
            <a:solidFill>
              <a:srgbClr val="17BED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5" name="Google Shape;755;p7"/>
            <p:cNvSpPr/>
            <p:nvPr/>
          </p:nvSpPr>
          <p:spPr>
            <a:xfrm>
              <a:off x="4633225" y="1837675"/>
              <a:ext cx="2133750" cy="2163950"/>
            </a:xfrm>
            <a:custGeom>
              <a:rect b="b" l="l" r="r" t="t"/>
              <a:pathLst>
                <a:path extrusionOk="0" h="86558" w="85350">
                  <a:moveTo>
                    <a:pt x="1748" y="0"/>
                  </a:moveTo>
                  <a:lnTo>
                    <a:pt x="1" y="2957"/>
                  </a:lnTo>
                  <a:lnTo>
                    <a:pt x="83602" y="86558"/>
                  </a:lnTo>
                  <a:lnTo>
                    <a:pt x="85349" y="83601"/>
                  </a:lnTo>
                  <a:lnTo>
                    <a:pt x="1748" y="0"/>
                  </a:lnTo>
                  <a:close/>
                </a:path>
              </a:pathLst>
            </a:custGeom>
            <a:solidFill>
              <a:srgbClr val="18BCD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6" name="Google Shape;756;p7"/>
            <p:cNvSpPr/>
            <p:nvPr/>
          </p:nvSpPr>
          <p:spPr>
            <a:xfrm>
              <a:off x="4670200" y="1777175"/>
              <a:ext cx="2130375" cy="2160625"/>
            </a:xfrm>
            <a:custGeom>
              <a:rect b="b" l="l" r="r" t="t"/>
              <a:pathLst>
                <a:path extrusionOk="0" h="86425" w="85215">
                  <a:moveTo>
                    <a:pt x="1748" y="1"/>
                  </a:moveTo>
                  <a:lnTo>
                    <a:pt x="0" y="2958"/>
                  </a:lnTo>
                  <a:lnTo>
                    <a:pt x="83602" y="86424"/>
                  </a:lnTo>
                  <a:lnTo>
                    <a:pt x="85215" y="83467"/>
                  </a:lnTo>
                  <a:lnTo>
                    <a:pt x="1748" y="1"/>
                  </a:lnTo>
                  <a:close/>
                </a:path>
              </a:pathLst>
            </a:custGeom>
            <a:solidFill>
              <a:srgbClr val="19BB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7" name="Google Shape;757;p7"/>
            <p:cNvSpPr/>
            <p:nvPr/>
          </p:nvSpPr>
          <p:spPr>
            <a:xfrm>
              <a:off x="4707150" y="1713350"/>
              <a:ext cx="2130375" cy="2163950"/>
            </a:xfrm>
            <a:custGeom>
              <a:rect b="b" l="l" r="r" t="t"/>
              <a:pathLst>
                <a:path extrusionOk="0" h="86558" w="85215">
                  <a:moveTo>
                    <a:pt x="1614" y="0"/>
                  </a:moveTo>
                  <a:lnTo>
                    <a:pt x="1" y="2957"/>
                  </a:lnTo>
                  <a:lnTo>
                    <a:pt x="83468" y="86558"/>
                  </a:lnTo>
                  <a:lnTo>
                    <a:pt x="85215" y="83601"/>
                  </a:lnTo>
                  <a:lnTo>
                    <a:pt x="1614" y="0"/>
                  </a:lnTo>
                  <a:close/>
                </a:path>
              </a:pathLst>
            </a:custGeom>
            <a:solidFill>
              <a:srgbClr val="1BB9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8" name="Google Shape;758;p7"/>
            <p:cNvSpPr/>
            <p:nvPr/>
          </p:nvSpPr>
          <p:spPr>
            <a:xfrm>
              <a:off x="4740750" y="1652850"/>
              <a:ext cx="2130400" cy="2163975"/>
            </a:xfrm>
            <a:custGeom>
              <a:rect b="b" l="l" r="r" t="t"/>
              <a:pathLst>
                <a:path extrusionOk="0" h="86559" w="85216">
                  <a:moveTo>
                    <a:pt x="1748" y="1"/>
                  </a:moveTo>
                  <a:lnTo>
                    <a:pt x="1" y="2958"/>
                  </a:lnTo>
                  <a:lnTo>
                    <a:pt x="83602" y="86559"/>
                  </a:lnTo>
                  <a:lnTo>
                    <a:pt x="85215" y="83602"/>
                  </a:lnTo>
                  <a:lnTo>
                    <a:pt x="1748" y="1"/>
                  </a:lnTo>
                  <a:close/>
                </a:path>
              </a:pathLst>
            </a:custGeom>
            <a:solidFill>
              <a:srgbClr val="1CB7D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9" name="Google Shape;759;p7"/>
            <p:cNvSpPr/>
            <p:nvPr/>
          </p:nvSpPr>
          <p:spPr>
            <a:xfrm>
              <a:off x="4777725" y="1592375"/>
              <a:ext cx="2130375" cy="2160600"/>
            </a:xfrm>
            <a:custGeom>
              <a:rect b="b" l="l" r="r" t="t"/>
              <a:pathLst>
                <a:path extrusionOk="0" h="86424" w="85215">
                  <a:moveTo>
                    <a:pt x="1613" y="1"/>
                  </a:moveTo>
                  <a:lnTo>
                    <a:pt x="0" y="2957"/>
                  </a:lnTo>
                  <a:lnTo>
                    <a:pt x="83467" y="86424"/>
                  </a:lnTo>
                  <a:lnTo>
                    <a:pt x="85215" y="83601"/>
                  </a:lnTo>
                  <a:lnTo>
                    <a:pt x="1613" y="1"/>
                  </a:lnTo>
                  <a:close/>
                </a:path>
              </a:pathLst>
            </a:custGeom>
            <a:solidFill>
              <a:srgbClr val="1DB5D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0" name="Google Shape;760;p7"/>
            <p:cNvSpPr/>
            <p:nvPr/>
          </p:nvSpPr>
          <p:spPr>
            <a:xfrm>
              <a:off x="4811325" y="1531900"/>
              <a:ext cx="2133750" cy="2160600"/>
            </a:xfrm>
            <a:custGeom>
              <a:rect b="b" l="l" r="r" t="t"/>
              <a:pathLst>
                <a:path extrusionOk="0" h="86424" w="85350">
                  <a:moveTo>
                    <a:pt x="1748" y="0"/>
                  </a:moveTo>
                  <a:lnTo>
                    <a:pt x="0" y="2823"/>
                  </a:lnTo>
                  <a:lnTo>
                    <a:pt x="83602" y="86423"/>
                  </a:lnTo>
                  <a:lnTo>
                    <a:pt x="85349" y="83467"/>
                  </a:lnTo>
                  <a:lnTo>
                    <a:pt x="1748" y="0"/>
                  </a:lnTo>
                  <a:close/>
                </a:path>
              </a:pathLst>
            </a:custGeom>
            <a:solidFill>
              <a:srgbClr val="1EB4D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1" name="Google Shape;761;p7"/>
            <p:cNvSpPr/>
            <p:nvPr/>
          </p:nvSpPr>
          <p:spPr>
            <a:xfrm>
              <a:off x="4848275" y="1468050"/>
              <a:ext cx="2130400" cy="2163975"/>
            </a:xfrm>
            <a:custGeom>
              <a:rect b="b" l="l" r="r" t="t"/>
              <a:pathLst>
                <a:path extrusionOk="0" h="86559" w="85216">
                  <a:moveTo>
                    <a:pt x="1614" y="0"/>
                  </a:moveTo>
                  <a:lnTo>
                    <a:pt x="1" y="2957"/>
                  </a:lnTo>
                  <a:lnTo>
                    <a:pt x="83602" y="86558"/>
                  </a:lnTo>
                  <a:lnTo>
                    <a:pt x="85215" y="83601"/>
                  </a:lnTo>
                  <a:lnTo>
                    <a:pt x="1614" y="0"/>
                  </a:lnTo>
                  <a:close/>
                </a:path>
              </a:pathLst>
            </a:custGeom>
            <a:solidFill>
              <a:srgbClr val="1FB2D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2" name="Google Shape;762;p7"/>
            <p:cNvSpPr/>
            <p:nvPr/>
          </p:nvSpPr>
          <p:spPr>
            <a:xfrm>
              <a:off x="4881875" y="1431100"/>
              <a:ext cx="2133750" cy="2140425"/>
            </a:xfrm>
            <a:custGeom>
              <a:rect b="b" l="l" r="r" t="t"/>
              <a:pathLst>
                <a:path extrusionOk="0" h="85617" w="85350">
                  <a:moveTo>
                    <a:pt x="1211" y="0"/>
                  </a:moveTo>
                  <a:lnTo>
                    <a:pt x="1" y="2016"/>
                  </a:lnTo>
                  <a:lnTo>
                    <a:pt x="83602" y="85617"/>
                  </a:lnTo>
                  <a:lnTo>
                    <a:pt x="85350" y="82660"/>
                  </a:lnTo>
                  <a:lnTo>
                    <a:pt x="2689" y="0"/>
                  </a:lnTo>
                  <a:close/>
                </a:path>
              </a:pathLst>
            </a:custGeom>
            <a:solidFill>
              <a:srgbClr val="20B0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3" name="Google Shape;763;p7"/>
            <p:cNvSpPr/>
            <p:nvPr/>
          </p:nvSpPr>
          <p:spPr>
            <a:xfrm>
              <a:off x="4928925" y="1431100"/>
              <a:ext cx="2120300" cy="2076600"/>
            </a:xfrm>
            <a:custGeom>
              <a:rect b="b" l="l" r="r" t="t"/>
              <a:pathLst>
                <a:path extrusionOk="0" h="83064" w="84812">
                  <a:moveTo>
                    <a:pt x="1" y="0"/>
                  </a:moveTo>
                  <a:lnTo>
                    <a:pt x="83199" y="83063"/>
                  </a:lnTo>
                  <a:lnTo>
                    <a:pt x="84812" y="80106"/>
                  </a:lnTo>
                  <a:lnTo>
                    <a:pt x="4705" y="0"/>
                  </a:lnTo>
                  <a:close/>
                </a:path>
              </a:pathLst>
            </a:custGeom>
            <a:solidFill>
              <a:srgbClr val="21AE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4" name="Google Shape;764;p7"/>
            <p:cNvSpPr/>
            <p:nvPr/>
          </p:nvSpPr>
          <p:spPr>
            <a:xfrm>
              <a:off x="5026375" y="1431100"/>
              <a:ext cx="2059825" cy="2016100"/>
            </a:xfrm>
            <a:custGeom>
              <a:rect b="b" l="l" r="r" t="t"/>
              <a:pathLst>
                <a:path extrusionOk="0" h="80644" w="82393">
                  <a:moveTo>
                    <a:pt x="0" y="0"/>
                  </a:moveTo>
                  <a:lnTo>
                    <a:pt x="80645" y="80644"/>
                  </a:lnTo>
                  <a:lnTo>
                    <a:pt x="82392" y="77687"/>
                  </a:lnTo>
                  <a:lnTo>
                    <a:pt x="4705" y="0"/>
                  </a:lnTo>
                  <a:close/>
                </a:path>
              </a:pathLst>
            </a:custGeom>
            <a:solidFill>
              <a:srgbClr val="22AD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5" name="Google Shape;765;p7"/>
            <p:cNvSpPr/>
            <p:nvPr/>
          </p:nvSpPr>
          <p:spPr>
            <a:xfrm>
              <a:off x="5123825" y="1431100"/>
              <a:ext cx="1995975" cy="1955625"/>
            </a:xfrm>
            <a:custGeom>
              <a:rect b="b" l="l" r="r" t="t"/>
              <a:pathLst>
                <a:path extrusionOk="0" h="78225" w="79839">
                  <a:moveTo>
                    <a:pt x="0" y="0"/>
                  </a:moveTo>
                  <a:lnTo>
                    <a:pt x="78225" y="78225"/>
                  </a:lnTo>
                  <a:lnTo>
                    <a:pt x="79838" y="75268"/>
                  </a:lnTo>
                  <a:lnTo>
                    <a:pt x="4705" y="0"/>
                  </a:lnTo>
                  <a:close/>
                </a:path>
              </a:pathLst>
            </a:custGeom>
            <a:solidFill>
              <a:srgbClr val="23ABD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6" name="Google Shape;766;p7"/>
            <p:cNvSpPr/>
            <p:nvPr/>
          </p:nvSpPr>
          <p:spPr>
            <a:xfrm>
              <a:off x="5221275" y="1431100"/>
              <a:ext cx="1935475" cy="1891775"/>
            </a:xfrm>
            <a:custGeom>
              <a:rect b="b" l="l" r="r" t="t"/>
              <a:pathLst>
                <a:path extrusionOk="0" h="75671" w="77419">
                  <a:moveTo>
                    <a:pt x="0" y="0"/>
                  </a:moveTo>
                  <a:lnTo>
                    <a:pt x="75671" y="75671"/>
                  </a:lnTo>
                  <a:lnTo>
                    <a:pt x="77419" y="72714"/>
                  </a:lnTo>
                  <a:lnTo>
                    <a:pt x="4570" y="0"/>
                  </a:lnTo>
                  <a:close/>
                </a:path>
              </a:pathLst>
            </a:custGeom>
            <a:solidFill>
              <a:srgbClr val="25A9D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7" name="Google Shape;767;p7"/>
            <p:cNvSpPr/>
            <p:nvPr/>
          </p:nvSpPr>
          <p:spPr>
            <a:xfrm>
              <a:off x="5318700" y="1431100"/>
              <a:ext cx="1875025" cy="1831300"/>
            </a:xfrm>
            <a:custGeom>
              <a:rect b="b" l="l" r="r" t="t"/>
              <a:pathLst>
                <a:path extrusionOk="0" h="73252" w="75001">
                  <a:moveTo>
                    <a:pt x="1" y="0"/>
                  </a:moveTo>
                  <a:lnTo>
                    <a:pt x="73253" y="73251"/>
                  </a:lnTo>
                  <a:lnTo>
                    <a:pt x="75000" y="70295"/>
                  </a:lnTo>
                  <a:lnTo>
                    <a:pt x="4571" y="0"/>
                  </a:lnTo>
                  <a:close/>
                </a:path>
              </a:pathLst>
            </a:custGeom>
            <a:solidFill>
              <a:srgbClr val="26A8D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8" name="Google Shape;768;p7"/>
            <p:cNvSpPr/>
            <p:nvPr/>
          </p:nvSpPr>
          <p:spPr>
            <a:xfrm>
              <a:off x="5416150" y="1431100"/>
              <a:ext cx="1811175" cy="1770825"/>
            </a:xfrm>
            <a:custGeom>
              <a:rect b="b" l="l" r="r" t="t"/>
              <a:pathLst>
                <a:path extrusionOk="0" h="70833" w="72447">
                  <a:moveTo>
                    <a:pt x="1" y="0"/>
                  </a:moveTo>
                  <a:lnTo>
                    <a:pt x="70699" y="70832"/>
                  </a:lnTo>
                  <a:lnTo>
                    <a:pt x="72446" y="67875"/>
                  </a:lnTo>
                  <a:lnTo>
                    <a:pt x="4571" y="0"/>
                  </a:lnTo>
                  <a:close/>
                </a:path>
              </a:pathLst>
            </a:custGeom>
            <a:solidFill>
              <a:srgbClr val="27A6D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9" name="Google Shape;769;p7"/>
            <p:cNvSpPr/>
            <p:nvPr/>
          </p:nvSpPr>
          <p:spPr>
            <a:xfrm>
              <a:off x="5510250" y="1431100"/>
              <a:ext cx="1754025" cy="1706975"/>
            </a:xfrm>
            <a:custGeom>
              <a:rect b="b" l="l" r="r" t="t"/>
              <a:pathLst>
                <a:path extrusionOk="0" h="68279" w="70161">
                  <a:moveTo>
                    <a:pt x="0" y="0"/>
                  </a:moveTo>
                  <a:lnTo>
                    <a:pt x="68413" y="68278"/>
                  </a:lnTo>
                  <a:lnTo>
                    <a:pt x="70161" y="65456"/>
                  </a:lnTo>
                  <a:lnTo>
                    <a:pt x="4704" y="0"/>
                  </a:lnTo>
                  <a:close/>
                </a:path>
              </a:pathLst>
            </a:custGeom>
            <a:solidFill>
              <a:srgbClr val="28A4D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0" name="Google Shape;770;p7"/>
            <p:cNvSpPr/>
            <p:nvPr/>
          </p:nvSpPr>
          <p:spPr>
            <a:xfrm>
              <a:off x="5607675" y="1431100"/>
              <a:ext cx="1690200" cy="1646500"/>
            </a:xfrm>
            <a:custGeom>
              <a:rect b="b" l="l" r="r" t="t"/>
              <a:pathLst>
                <a:path extrusionOk="0" h="65860" w="67608">
                  <a:moveTo>
                    <a:pt x="1" y="0"/>
                  </a:moveTo>
                  <a:lnTo>
                    <a:pt x="65995" y="65859"/>
                  </a:lnTo>
                  <a:lnTo>
                    <a:pt x="67608" y="62902"/>
                  </a:lnTo>
                  <a:lnTo>
                    <a:pt x="4705" y="0"/>
                  </a:lnTo>
                  <a:close/>
                </a:path>
              </a:pathLst>
            </a:custGeom>
            <a:solidFill>
              <a:srgbClr val="29A2D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1" name="Google Shape;771;p7"/>
            <p:cNvSpPr/>
            <p:nvPr/>
          </p:nvSpPr>
          <p:spPr>
            <a:xfrm>
              <a:off x="5705125" y="1431100"/>
              <a:ext cx="1629725" cy="1586000"/>
            </a:xfrm>
            <a:custGeom>
              <a:rect b="b" l="l" r="r" t="t"/>
              <a:pathLst>
                <a:path extrusionOk="0" h="63440" w="65189">
                  <a:moveTo>
                    <a:pt x="1" y="0"/>
                  </a:moveTo>
                  <a:lnTo>
                    <a:pt x="63441" y="63440"/>
                  </a:lnTo>
                  <a:lnTo>
                    <a:pt x="65188" y="60483"/>
                  </a:lnTo>
                  <a:lnTo>
                    <a:pt x="4705" y="0"/>
                  </a:lnTo>
                  <a:close/>
                </a:path>
              </a:pathLst>
            </a:custGeom>
            <a:solidFill>
              <a:srgbClr val="2AA1D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2" name="Google Shape;772;p7"/>
            <p:cNvSpPr/>
            <p:nvPr/>
          </p:nvSpPr>
          <p:spPr>
            <a:xfrm>
              <a:off x="5802575" y="1431100"/>
              <a:ext cx="1565875" cy="1525525"/>
            </a:xfrm>
            <a:custGeom>
              <a:rect b="b" l="l" r="r" t="t"/>
              <a:pathLst>
                <a:path extrusionOk="0" h="61021" w="62635">
                  <a:moveTo>
                    <a:pt x="1" y="0"/>
                  </a:moveTo>
                  <a:lnTo>
                    <a:pt x="61021" y="61020"/>
                  </a:lnTo>
                  <a:lnTo>
                    <a:pt x="62634" y="58064"/>
                  </a:lnTo>
                  <a:lnTo>
                    <a:pt x="4705" y="0"/>
                  </a:lnTo>
                  <a:close/>
                </a:path>
              </a:pathLst>
            </a:custGeom>
            <a:solidFill>
              <a:srgbClr val="2B9FD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3" name="Google Shape;773;p7"/>
            <p:cNvSpPr/>
            <p:nvPr/>
          </p:nvSpPr>
          <p:spPr>
            <a:xfrm>
              <a:off x="5900025" y="1431100"/>
              <a:ext cx="1481850" cy="1461675"/>
            </a:xfrm>
            <a:custGeom>
              <a:rect b="b" l="l" r="r" t="t"/>
              <a:pathLst>
                <a:path extrusionOk="0" h="58467" w="59274">
                  <a:moveTo>
                    <a:pt x="0" y="0"/>
                  </a:moveTo>
                  <a:lnTo>
                    <a:pt x="58468" y="58467"/>
                  </a:lnTo>
                  <a:lnTo>
                    <a:pt x="59274" y="57123"/>
                  </a:lnTo>
                  <a:lnTo>
                    <a:pt x="56048" y="51478"/>
                  </a:lnTo>
                  <a:lnTo>
                    <a:pt x="4570" y="0"/>
                  </a:lnTo>
                  <a:close/>
                </a:path>
              </a:pathLst>
            </a:custGeom>
            <a:solidFill>
              <a:srgbClr val="2C9DD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4" name="Google Shape;774;p7"/>
            <p:cNvSpPr/>
            <p:nvPr/>
          </p:nvSpPr>
          <p:spPr>
            <a:xfrm>
              <a:off x="5997475" y="1431100"/>
              <a:ext cx="1307125" cy="1297025"/>
            </a:xfrm>
            <a:custGeom>
              <a:rect b="b" l="l" r="r" t="t"/>
              <a:pathLst>
                <a:path extrusionOk="0" h="51881" w="52285">
                  <a:moveTo>
                    <a:pt x="0" y="0"/>
                  </a:moveTo>
                  <a:lnTo>
                    <a:pt x="51747" y="51881"/>
                  </a:lnTo>
                  <a:lnTo>
                    <a:pt x="52285" y="51478"/>
                  </a:lnTo>
                  <a:lnTo>
                    <a:pt x="46908" y="42338"/>
                  </a:lnTo>
                  <a:lnTo>
                    <a:pt x="4570" y="0"/>
                  </a:lnTo>
                  <a:close/>
                </a:path>
              </a:pathLst>
            </a:custGeom>
            <a:solidFill>
              <a:srgbClr val="2D9CD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5" name="Google Shape;775;p7"/>
            <p:cNvSpPr/>
            <p:nvPr/>
          </p:nvSpPr>
          <p:spPr>
            <a:xfrm>
              <a:off x="6094900" y="1431100"/>
              <a:ext cx="1075300" cy="1065175"/>
            </a:xfrm>
            <a:custGeom>
              <a:rect b="b" l="l" r="r" t="t"/>
              <a:pathLst>
                <a:path extrusionOk="0" h="42607" w="43012">
                  <a:moveTo>
                    <a:pt x="1" y="0"/>
                  </a:moveTo>
                  <a:lnTo>
                    <a:pt x="42608" y="42607"/>
                  </a:lnTo>
                  <a:lnTo>
                    <a:pt x="43011" y="42338"/>
                  </a:lnTo>
                  <a:lnTo>
                    <a:pt x="37769" y="33064"/>
                  </a:lnTo>
                  <a:lnTo>
                    <a:pt x="4571" y="0"/>
                  </a:lnTo>
                  <a:close/>
                </a:path>
              </a:pathLst>
            </a:custGeom>
            <a:solidFill>
              <a:srgbClr val="2F9A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6" name="Google Shape;776;p7"/>
            <p:cNvSpPr/>
            <p:nvPr/>
          </p:nvSpPr>
          <p:spPr>
            <a:xfrm>
              <a:off x="6189000" y="1431100"/>
              <a:ext cx="850150" cy="836700"/>
            </a:xfrm>
            <a:custGeom>
              <a:rect b="b" l="l" r="r" t="t"/>
              <a:pathLst>
                <a:path extrusionOk="0" h="33468" w="34006">
                  <a:moveTo>
                    <a:pt x="0" y="0"/>
                  </a:moveTo>
                  <a:lnTo>
                    <a:pt x="33602" y="33467"/>
                  </a:lnTo>
                  <a:lnTo>
                    <a:pt x="34005" y="33198"/>
                  </a:lnTo>
                  <a:lnTo>
                    <a:pt x="28629" y="23924"/>
                  </a:lnTo>
                  <a:lnTo>
                    <a:pt x="4705" y="0"/>
                  </a:lnTo>
                  <a:close/>
                </a:path>
              </a:pathLst>
            </a:custGeom>
            <a:solidFill>
              <a:srgbClr val="3098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7" name="Google Shape;777;p7"/>
            <p:cNvSpPr/>
            <p:nvPr/>
          </p:nvSpPr>
          <p:spPr>
            <a:xfrm>
              <a:off x="6286450" y="1431100"/>
              <a:ext cx="618300" cy="608200"/>
            </a:xfrm>
            <a:custGeom>
              <a:rect b="b" l="l" r="r" t="t"/>
              <a:pathLst>
                <a:path extrusionOk="0" h="24328" w="24732">
                  <a:moveTo>
                    <a:pt x="0" y="0"/>
                  </a:moveTo>
                  <a:lnTo>
                    <a:pt x="24328" y="24328"/>
                  </a:lnTo>
                  <a:lnTo>
                    <a:pt x="24731" y="23924"/>
                  </a:lnTo>
                  <a:lnTo>
                    <a:pt x="19489" y="14785"/>
                  </a:lnTo>
                  <a:lnTo>
                    <a:pt x="4704" y="0"/>
                  </a:lnTo>
                  <a:close/>
                </a:path>
              </a:pathLst>
            </a:custGeom>
            <a:solidFill>
              <a:srgbClr val="3196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8" name="Google Shape;778;p7"/>
            <p:cNvSpPr/>
            <p:nvPr/>
          </p:nvSpPr>
          <p:spPr>
            <a:xfrm>
              <a:off x="6383900" y="1431100"/>
              <a:ext cx="389800" cy="376350"/>
            </a:xfrm>
            <a:custGeom>
              <a:rect b="b" l="l" r="r" t="t"/>
              <a:pathLst>
                <a:path extrusionOk="0" h="15054" w="15592">
                  <a:moveTo>
                    <a:pt x="0" y="0"/>
                  </a:moveTo>
                  <a:lnTo>
                    <a:pt x="15188" y="15054"/>
                  </a:lnTo>
                  <a:lnTo>
                    <a:pt x="15591" y="14785"/>
                  </a:lnTo>
                  <a:lnTo>
                    <a:pt x="10215" y="5645"/>
                  </a:lnTo>
                  <a:lnTo>
                    <a:pt x="4704" y="0"/>
                  </a:lnTo>
                  <a:close/>
                </a:path>
              </a:pathLst>
            </a:custGeom>
            <a:solidFill>
              <a:srgbClr val="3295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9" name="Google Shape;779;p7"/>
            <p:cNvSpPr/>
            <p:nvPr/>
          </p:nvSpPr>
          <p:spPr>
            <a:xfrm>
              <a:off x="6481325" y="1431100"/>
              <a:ext cx="157950" cy="147850"/>
            </a:xfrm>
            <a:custGeom>
              <a:rect b="b" l="l" r="r" t="t"/>
              <a:pathLst>
                <a:path extrusionOk="0" h="5914" w="6318">
                  <a:moveTo>
                    <a:pt x="1" y="0"/>
                  </a:moveTo>
                  <a:lnTo>
                    <a:pt x="5915" y="5914"/>
                  </a:lnTo>
                  <a:lnTo>
                    <a:pt x="6318" y="5645"/>
                  </a:lnTo>
                  <a:lnTo>
                    <a:pt x="3092" y="0"/>
                  </a:lnTo>
                  <a:close/>
                </a:path>
              </a:pathLst>
            </a:custGeom>
            <a:solidFill>
              <a:srgbClr val="3393E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80" name="Google Shape;780;p7"/>
          <p:cNvGrpSpPr/>
          <p:nvPr/>
        </p:nvGrpSpPr>
        <p:grpSpPr>
          <a:xfrm flipH="1" rot="10800000">
            <a:off x="7663686" y="3682712"/>
            <a:ext cx="1034724" cy="895486"/>
            <a:chOff x="238125" y="1431100"/>
            <a:chExt cx="3296350" cy="2852775"/>
          </a:xfrm>
        </p:grpSpPr>
        <p:sp>
          <p:nvSpPr>
            <p:cNvPr id="781" name="Google Shape;781;p7"/>
            <p:cNvSpPr/>
            <p:nvPr/>
          </p:nvSpPr>
          <p:spPr>
            <a:xfrm>
              <a:off x="980725" y="4136025"/>
              <a:ext cx="157950" cy="147850"/>
            </a:xfrm>
            <a:custGeom>
              <a:rect b="b" l="l" r="r" t="t"/>
              <a:pathLst>
                <a:path extrusionOk="0" h="5914" w="6318">
                  <a:moveTo>
                    <a:pt x="403" y="0"/>
                  </a:moveTo>
                  <a:lnTo>
                    <a:pt x="0" y="269"/>
                  </a:lnTo>
                  <a:lnTo>
                    <a:pt x="3226" y="5914"/>
                  </a:lnTo>
                  <a:lnTo>
                    <a:pt x="6317" y="5914"/>
                  </a:lnTo>
                  <a:lnTo>
                    <a:pt x="403" y="0"/>
                  </a:lnTo>
                  <a:close/>
                </a:path>
              </a:pathLst>
            </a:custGeom>
            <a:solidFill>
              <a:srgbClr val="00E2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2" name="Google Shape;782;p7"/>
            <p:cNvSpPr/>
            <p:nvPr/>
          </p:nvSpPr>
          <p:spPr>
            <a:xfrm>
              <a:off x="849675" y="3907525"/>
              <a:ext cx="386425" cy="376350"/>
            </a:xfrm>
            <a:custGeom>
              <a:rect b="b" l="l" r="r" t="t"/>
              <a:pathLst>
                <a:path extrusionOk="0" h="15054" w="15457">
                  <a:moveTo>
                    <a:pt x="403" y="0"/>
                  </a:moveTo>
                  <a:lnTo>
                    <a:pt x="0" y="269"/>
                  </a:lnTo>
                  <a:lnTo>
                    <a:pt x="5242" y="9543"/>
                  </a:lnTo>
                  <a:lnTo>
                    <a:pt x="10887" y="15054"/>
                  </a:lnTo>
                  <a:lnTo>
                    <a:pt x="15457" y="15054"/>
                  </a:lnTo>
                  <a:lnTo>
                    <a:pt x="403" y="0"/>
                  </a:lnTo>
                  <a:close/>
                </a:path>
              </a:pathLst>
            </a:custGeom>
            <a:solidFill>
              <a:srgbClr val="01E0C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3" name="Google Shape;783;p7"/>
            <p:cNvSpPr/>
            <p:nvPr/>
          </p:nvSpPr>
          <p:spPr>
            <a:xfrm>
              <a:off x="715250" y="3675675"/>
              <a:ext cx="618300" cy="608200"/>
            </a:xfrm>
            <a:custGeom>
              <a:rect b="b" l="l" r="r" t="t"/>
              <a:pathLst>
                <a:path extrusionOk="0" h="24328" w="24732">
                  <a:moveTo>
                    <a:pt x="404" y="0"/>
                  </a:moveTo>
                  <a:lnTo>
                    <a:pt x="1" y="404"/>
                  </a:lnTo>
                  <a:lnTo>
                    <a:pt x="5377" y="9543"/>
                  </a:lnTo>
                  <a:lnTo>
                    <a:pt x="20162" y="24328"/>
                  </a:lnTo>
                  <a:lnTo>
                    <a:pt x="24732" y="24328"/>
                  </a:lnTo>
                  <a:lnTo>
                    <a:pt x="404" y="0"/>
                  </a:lnTo>
                  <a:close/>
                </a:path>
              </a:pathLst>
            </a:custGeom>
            <a:solidFill>
              <a:srgbClr val="02DFC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4" name="Google Shape;784;p7"/>
            <p:cNvSpPr/>
            <p:nvPr/>
          </p:nvSpPr>
          <p:spPr>
            <a:xfrm>
              <a:off x="584200" y="3447175"/>
              <a:ext cx="846800" cy="836700"/>
            </a:xfrm>
            <a:custGeom>
              <a:rect b="b" l="l" r="r" t="t"/>
              <a:pathLst>
                <a:path extrusionOk="0" h="33468" w="33872">
                  <a:moveTo>
                    <a:pt x="404" y="1"/>
                  </a:moveTo>
                  <a:lnTo>
                    <a:pt x="1" y="270"/>
                  </a:lnTo>
                  <a:lnTo>
                    <a:pt x="5243" y="9544"/>
                  </a:lnTo>
                  <a:lnTo>
                    <a:pt x="29167" y="33468"/>
                  </a:lnTo>
                  <a:lnTo>
                    <a:pt x="33872" y="33468"/>
                  </a:lnTo>
                  <a:lnTo>
                    <a:pt x="404" y="1"/>
                  </a:lnTo>
                  <a:close/>
                </a:path>
              </a:pathLst>
            </a:custGeom>
            <a:solidFill>
              <a:srgbClr val="03DDC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5" name="Google Shape;785;p7"/>
            <p:cNvSpPr/>
            <p:nvPr/>
          </p:nvSpPr>
          <p:spPr>
            <a:xfrm>
              <a:off x="449800" y="3218700"/>
              <a:ext cx="1078650" cy="1065175"/>
            </a:xfrm>
            <a:custGeom>
              <a:rect b="b" l="l" r="r" t="t"/>
              <a:pathLst>
                <a:path extrusionOk="0" h="42607" w="43146">
                  <a:moveTo>
                    <a:pt x="404" y="0"/>
                  </a:moveTo>
                  <a:lnTo>
                    <a:pt x="1" y="269"/>
                  </a:lnTo>
                  <a:lnTo>
                    <a:pt x="5377" y="9543"/>
                  </a:lnTo>
                  <a:lnTo>
                    <a:pt x="38441" y="42607"/>
                  </a:lnTo>
                  <a:lnTo>
                    <a:pt x="43145" y="42607"/>
                  </a:lnTo>
                  <a:lnTo>
                    <a:pt x="404" y="0"/>
                  </a:lnTo>
                  <a:close/>
                </a:path>
              </a:pathLst>
            </a:custGeom>
            <a:solidFill>
              <a:srgbClr val="04DBC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6" name="Google Shape;786;p7"/>
            <p:cNvSpPr/>
            <p:nvPr/>
          </p:nvSpPr>
          <p:spPr>
            <a:xfrm>
              <a:off x="318750" y="2990200"/>
              <a:ext cx="1307150" cy="1293675"/>
            </a:xfrm>
            <a:custGeom>
              <a:rect b="b" l="l" r="r" t="t"/>
              <a:pathLst>
                <a:path extrusionOk="0" h="51747" w="52286">
                  <a:moveTo>
                    <a:pt x="404" y="1"/>
                  </a:moveTo>
                  <a:lnTo>
                    <a:pt x="1" y="269"/>
                  </a:lnTo>
                  <a:lnTo>
                    <a:pt x="5243" y="9409"/>
                  </a:lnTo>
                  <a:lnTo>
                    <a:pt x="47581" y="51747"/>
                  </a:lnTo>
                  <a:lnTo>
                    <a:pt x="52285" y="51747"/>
                  </a:lnTo>
                  <a:lnTo>
                    <a:pt x="39517" y="38978"/>
                  </a:lnTo>
                  <a:lnTo>
                    <a:pt x="37097" y="38978"/>
                  </a:lnTo>
                  <a:lnTo>
                    <a:pt x="33737" y="33333"/>
                  </a:lnTo>
                  <a:lnTo>
                    <a:pt x="404" y="1"/>
                  </a:lnTo>
                  <a:close/>
                </a:path>
              </a:pathLst>
            </a:custGeom>
            <a:solidFill>
              <a:srgbClr val="06D9C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7" name="Google Shape;787;p7"/>
            <p:cNvSpPr/>
            <p:nvPr/>
          </p:nvSpPr>
          <p:spPr>
            <a:xfrm>
              <a:off x="1286500" y="3964650"/>
              <a:ext cx="436850" cy="319225"/>
            </a:xfrm>
            <a:custGeom>
              <a:rect b="b" l="l" r="r" t="t"/>
              <a:pathLst>
                <a:path extrusionOk="0" h="12769" w="17474">
                  <a:moveTo>
                    <a:pt x="0" y="0"/>
                  </a:moveTo>
                  <a:lnTo>
                    <a:pt x="12769" y="12769"/>
                  </a:lnTo>
                  <a:lnTo>
                    <a:pt x="17473" y="12769"/>
                  </a:lnTo>
                  <a:lnTo>
                    <a:pt x="4704" y="0"/>
                  </a:lnTo>
                  <a:close/>
                </a:path>
              </a:pathLst>
            </a:custGeom>
            <a:solidFill>
              <a:srgbClr val="07D8C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8" name="Google Shape;788;p7"/>
            <p:cNvSpPr/>
            <p:nvPr/>
          </p:nvSpPr>
          <p:spPr>
            <a:xfrm>
              <a:off x="238125" y="2822200"/>
              <a:ext cx="924075" cy="1008075"/>
            </a:xfrm>
            <a:custGeom>
              <a:rect b="b" l="l" r="r" t="t"/>
              <a:pathLst>
                <a:path extrusionOk="0" h="40323" w="36963">
                  <a:moveTo>
                    <a:pt x="806" y="0"/>
                  </a:moveTo>
                  <a:lnTo>
                    <a:pt x="0" y="1479"/>
                  </a:lnTo>
                  <a:lnTo>
                    <a:pt x="3226" y="6989"/>
                  </a:lnTo>
                  <a:lnTo>
                    <a:pt x="36559" y="40322"/>
                  </a:lnTo>
                  <a:lnTo>
                    <a:pt x="36962" y="40053"/>
                  </a:lnTo>
                  <a:lnTo>
                    <a:pt x="31720" y="30779"/>
                  </a:lnTo>
                  <a:lnTo>
                    <a:pt x="806" y="0"/>
                  </a:lnTo>
                  <a:close/>
                </a:path>
              </a:pathLst>
            </a:custGeom>
            <a:solidFill>
              <a:srgbClr val="07D8C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9" name="Google Shape;789;p7"/>
            <p:cNvSpPr/>
            <p:nvPr/>
          </p:nvSpPr>
          <p:spPr>
            <a:xfrm>
              <a:off x="1383925" y="3964650"/>
              <a:ext cx="433500" cy="319225"/>
            </a:xfrm>
            <a:custGeom>
              <a:rect b="b" l="l" r="r" t="t"/>
              <a:pathLst>
                <a:path extrusionOk="0" h="12769" w="17340">
                  <a:moveTo>
                    <a:pt x="1" y="0"/>
                  </a:moveTo>
                  <a:lnTo>
                    <a:pt x="12770" y="12769"/>
                  </a:lnTo>
                  <a:lnTo>
                    <a:pt x="17339" y="12769"/>
                  </a:lnTo>
                  <a:lnTo>
                    <a:pt x="4705" y="0"/>
                  </a:lnTo>
                  <a:close/>
                </a:path>
              </a:pathLst>
            </a:custGeom>
            <a:solidFill>
              <a:srgbClr val="08D6C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0" name="Google Shape;790;p7"/>
            <p:cNvSpPr/>
            <p:nvPr/>
          </p:nvSpPr>
          <p:spPr>
            <a:xfrm>
              <a:off x="251550" y="2761700"/>
              <a:ext cx="779600" cy="840075"/>
            </a:xfrm>
            <a:custGeom>
              <a:rect b="b" l="l" r="r" t="t"/>
              <a:pathLst>
                <a:path extrusionOk="0" h="33603" w="31184">
                  <a:moveTo>
                    <a:pt x="1748" y="1"/>
                  </a:moveTo>
                  <a:lnTo>
                    <a:pt x="1" y="2823"/>
                  </a:lnTo>
                  <a:lnTo>
                    <a:pt x="30780" y="33603"/>
                  </a:lnTo>
                  <a:lnTo>
                    <a:pt x="31183" y="33199"/>
                  </a:lnTo>
                  <a:lnTo>
                    <a:pt x="25807" y="24060"/>
                  </a:lnTo>
                  <a:lnTo>
                    <a:pt x="1748" y="1"/>
                  </a:lnTo>
                  <a:close/>
                </a:path>
              </a:pathLst>
            </a:custGeom>
            <a:solidFill>
              <a:srgbClr val="08D6C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1" name="Google Shape;791;p7"/>
            <p:cNvSpPr/>
            <p:nvPr/>
          </p:nvSpPr>
          <p:spPr>
            <a:xfrm>
              <a:off x="288525" y="2697875"/>
              <a:ext cx="608200" cy="675400"/>
            </a:xfrm>
            <a:custGeom>
              <a:rect b="b" l="l" r="r" t="t"/>
              <a:pathLst>
                <a:path extrusionOk="0" h="27016" w="24328">
                  <a:moveTo>
                    <a:pt x="1613" y="0"/>
                  </a:moveTo>
                  <a:lnTo>
                    <a:pt x="0" y="2957"/>
                  </a:lnTo>
                  <a:lnTo>
                    <a:pt x="23925" y="27016"/>
                  </a:lnTo>
                  <a:lnTo>
                    <a:pt x="24328" y="26613"/>
                  </a:lnTo>
                  <a:lnTo>
                    <a:pt x="19086" y="17473"/>
                  </a:lnTo>
                  <a:lnTo>
                    <a:pt x="1613" y="0"/>
                  </a:lnTo>
                  <a:close/>
                </a:path>
              </a:pathLst>
            </a:custGeom>
            <a:solidFill>
              <a:srgbClr val="09D4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2" name="Google Shape;792;p7"/>
            <p:cNvSpPr/>
            <p:nvPr/>
          </p:nvSpPr>
          <p:spPr>
            <a:xfrm>
              <a:off x="1481375" y="3964650"/>
              <a:ext cx="433500" cy="319225"/>
            </a:xfrm>
            <a:custGeom>
              <a:rect b="b" l="l" r="r" t="t"/>
              <a:pathLst>
                <a:path extrusionOk="0" h="12769" w="17340">
                  <a:moveTo>
                    <a:pt x="1" y="0"/>
                  </a:moveTo>
                  <a:lnTo>
                    <a:pt x="12769" y="12769"/>
                  </a:lnTo>
                  <a:lnTo>
                    <a:pt x="17339" y="12769"/>
                  </a:lnTo>
                  <a:lnTo>
                    <a:pt x="4705" y="0"/>
                  </a:lnTo>
                  <a:close/>
                </a:path>
              </a:pathLst>
            </a:custGeom>
            <a:solidFill>
              <a:srgbClr val="09D4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3" name="Google Shape;793;p7"/>
            <p:cNvSpPr/>
            <p:nvPr/>
          </p:nvSpPr>
          <p:spPr>
            <a:xfrm>
              <a:off x="1578825" y="3964650"/>
              <a:ext cx="433500" cy="319225"/>
            </a:xfrm>
            <a:custGeom>
              <a:rect b="b" l="l" r="r" t="t"/>
              <a:pathLst>
                <a:path extrusionOk="0" h="12769" w="17340">
                  <a:moveTo>
                    <a:pt x="1" y="0"/>
                  </a:moveTo>
                  <a:lnTo>
                    <a:pt x="12769" y="12769"/>
                  </a:lnTo>
                  <a:lnTo>
                    <a:pt x="17339" y="12769"/>
                  </a:lnTo>
                  <a:lnTo>
                    <a:pt x="4570" y="0"/>
                  </a:lnTo>
                  <a:close/>
                </a:path>
              </a:pathLst>
            </a:custGeom>
            <a:solidFill>
              <a:srgbClr val="0AD3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4" name="Google Shape;794;p7"/>
            <p:cNvSpPr/>
            <p:nvPr/>
          </p:nvSpPr>
          <p:spPr>
            <a:xfrm>
              <a:off x="322125" y="2637375"/>
              <a:ext cx="443550" cy="504050"/>
            </a:xfrm>
            <a:custGeom>
              <a:rect b="b" l="l" r="r" t="t"/>
              <a:pathLst>
                <a:path extrusionOk="0" h="20162" w="17742">
                  <a:moveTo>
                    <a:pt x="1747" y="1"/>
                  </a:moveTo>
                  <a:lnTo>
                    <a:pt x="0" y="2958"/>
                  </a:lnTo>
                  <a:lnTo>
                    <a:pt x="17339" y="20162"/>
                  </a:lnTo>
                  <a:lnTo>
                    <a:pt x="17742" y="19893"/>
                  </a:lnTo>
                  <a:lnTo>
                    <a:pt x="12366" y="10619"/>
                  </a:lnTo>
                  <a:lnTo>
                    <a:pt x="1747" y="1"/>
                  </a:lnTo>
                  <a:close/>
                </a:path>
              </a:pathLst>
            </a:custGeom>
            <a:solidFill>
              <a:srgbClr val="0AD3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5" name="Google Shape;795;p7"/>
            <p:cNvSpPr/>
            <p:nvPr/>
          </p:nvSpPr>
          <p:spPr>
            <a:xfrm>
              <a:off x="359075" y="2576900"/>
              <a:ext cx="275575" cy="336050"/>
            </a:xfrm>
            <a:custGeom>
              <a:rect b="b" l="l" r="r" t="t"/>
              <a:pathLst>
                <a:path extrusionOk="0" h="13442" w="11023">
                  <a:moveTo>
                    <a:pt x="1614" y="1"/>
                  </a:moveTo>
                  <a:lnTo>
                    <a:pt x="1" y="2823"/>
                  </a:lnTo>
                  <a:lnTo>
                    <a:pt x="10484" y="13441"/>
                  </a:lnTo>
                  <a:lnTo>
                    <a:pt x="10888" y="13172"/>
                  </a:lnTo>
                  <a:lnTo>
                    <a:pt x="9812" y="11291"/>
                  </a:lnTo>
                  <a:lnTo>
                    <a:pt x="11022" y="9275"/>
                  </a:lnTo>
                  <a:lnTo>
                    <a:pt x="1614" y="1"/>
                  </a:lnTo>
                  <a:close/>
                </a:path>
              </a:pathLst>
            </a:custGeom>
            <a:solidFill>
              <a:srgbClr val="0BD1C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6" name="Google Shape;796;p7"/>
            <p:cNvSpPr/>
            <p:nvPr/>
          </p:nvSpPr>
          <p:spPr>
            <a:xfrm>
              <a:off x="1676275" y="3964650"/>
              <a:ext cx="433475" cy="319225"/>
            </a:xfrm>
            <a:custGeom>
              <a:rect b="b" l="l" r="r" t="t"/>
              <a:pathLst>
                <a:path extrusionOk="0" h="12769" w="17339">
                  <a:moveTo>
                    <a:pt x="0" y="0"/>
                  </a:moveTo>
                  <a:lnTo>
                    <a:pt x="12769" y="12769"/>
                  </a:lnTo>
                  <a:lnTo>
                    <a:pt x="17339" y="12769"/>
                  </a:lnTo>
                  <a:lnTo>
                    <a:pt x="4570" y="0"/>
                  </a:lnTo>
                  <a:close/>
                </a:path>
              </a:pathLst>
            </a:custGeom>
            <a:solidFill>
              <a:srgbClr val="0BD1C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7" name="Google Shape;797;p7"/>
            <p:cNvSpPr/>
            <p:nvPr/>
          </p:nvSpPr>
          <p:spPr>
            <a:xfrm>
              <a:off x="392675" y="2513050"/>
              <a:ext cx="275575" cy="309175"/>
            </a:xfrm>
            <a:custGeom>
              <a:rect b="b" l="l" r="r" t="t"/>
              <a:pathLst>
                <a:path extrusionOk="0" h="12367" w="11023">
                  <a:moveTo>
                    <a:pt x="1748" y="1"/>
                  </a:moveTo>
                  <a:lnTo>
                    <a:pt x="1" y="2958"/>
                  </a:lnTo>
                  <a:lnTo>
                    <a:pt x="9409" y="12366"/>
                  </a:lnTo>
                  <a:lnTo>
                    <a:pt x="11022" y="9409"/>
                  </a:lnTo>
                  <a:lnTo>
                    <a:pt x="1748" y="1"/>
                  </a:lnTo>
                  <a:close/>
                </a:path>
              </a:pathLst>
            </a:custGeom>
            <a:solidFill>
              <a:srgbClr val="0CCFC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8" name="Google Shape;798;p7"/>
            <p:cNvSpPr/>
            <p:nvPr/>
          </p:nvSpPr>
          <p:spPr>
            <a:xfrm>
              <a:off x="1773725" y="3964650"/>
              <a:ext cx="433475" cy="319225"/>
            </a:xfrm>
            <a:custGeom>
              <a:rect b="b" l="l" r="r" t="t"/>
              <a:pathLst>
                <a:path extrusionOk="0" h="12769" w="17339">
                  <a:moveTo>
                    <a:pt x="0" y="0"/>
                  </a:moveTo>
                  <a:lnTo>
                    <a:pt x="12634" y="12769"/>
                  </a:lnTo>
                  <a:lnTo>
                    <a:pt x="17339" y="12769"/>
                  </a:lnTo>
                  <a:lnTo>
                    <a:pt x="4570" y="0"/>
                  </a:lnTo>
                  <a:close/>
                </a:path>
              </a:pathLst>
            </a:custGeom>
            <a:solidFill>
              <a:srgbClr val="0CCFC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9" name="Google Shape;799;p7"/>
            <p:cNvSpPr/>
            <p:nvPr/>
          </p:nvSpPr>
          <p:spPr>
            <a:xfrm>
              <a:off x="429650" y="2452575"/>
              <a:ext cx="275550" cy="305800"/>
            </a:xfrm>
            <a:custGeom>
              <a:rect b="b" l="l" r="r" t="t"/>
              <a:pathLst>
                <a:path extrusionOk="0" h="12232" w="11022">
                  <a:moveTo>
                    <a:pt x="1748" y="1"/>
                  </a:moveTo>
                  <a:lnTo>
                    <a:pt x="0" y="2957"/>
                  </a:lnTo>
                  <a:lnTo>
                    <a:pt x="9274" y="12232"/>
                  </a:lnTo>
                  <a:lnTo>
                    <a:pt x="11022" y="9275"/>
                  </a:lnTo>
                  <a:lnTo>
                    <a:pt x="1748" y="1"/>
                  </a:lnTo>
                  <a:close/>
                </a:path>
              </a:pathLst>
            </a:custGeom>
            <a:solidFill>
              <a:srgbClr val="0DCDC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0" name="Google Shape;800;p7"/>
            <p:cNvSpPr/>
            <p:nvPr/>
          </p:nvSpPr>
          <p:spPr>
            <a:xfrm>
              <a:off x="1871150" y="3964650"/>
              <a:ext cx="433500" cy="319225"/>
            </a:xfrm>
            <a:custGeom>
              <a:rect b="b" l="l" r="r" t="t"/>
              <a:pathLst>
                <a:path extrusionOk="0" h="12769" w="17340">
                  <a:moveTo>
                    <a:pt x="1" y="0"/>
                  </a:moveTo>
                  <a:lnTo>
                    <a:pt x="12635" y="12769"/>
                  </a:lnTo>
                  <a:lnTo>
                    <a:pt x="17340" y="12769"/>
                  </a:lnTo>
                  <a:lnTo>
                    <a:pt x="4571" y="0"/>
                  </a:lnTo>
                  <a:close/>
                </a:path>
              </a:pathLst>
            </a:custGeom>
            <a:solidFill>
              <a:srgbClr val="0DCDC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1" name="Google Shape;801;p7"/>
            <p:cNvSpPr/>
            <p:nvPr/>
          </p:nvSpPr>
          <p:spPr>
            <a:xfrm>
              <a:off x="1965250" y="3964650"/>
              <a:ext cx="436850" cy="319225"/>
            </a:xfrm>
            <a:custGeom>
              <a:rect b="b" l="l" r="r" t="t"/>
              <a:pathLst>
                <a:path extrusionOk="0" h="12769" w="17474">
                  <a:moveTo>
                    <a:pt x="0" y="0"/>
                  </a:moveTo>
                  <a:lnTo>
                    <a:pt x="12769" y="12769"/>
                  </a:lnTo>
                  <a:lnTo>
                    <a:pt x="17473" y="12769"/>
                  </a:lnTo>
                  <a:lnTo>
                    <a:pt x="4705" y="0"/>
                  </a:lnTo>
                  <a:close/>
                </a:path>
              </a:pathLst>
            </a:custGeom>
            <a:solidFill>
              <a:srgbClr val="0ECCC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2" name="Google Shape;802;p7"/>
            <p:cNvSpPr/>
            <p:nvPr/>
          </p:nvSpPr>
          <p:spPr>
            <a:xfrm>
              <a:off x="466600" y="2392100"/>
              <a:ext cx="272200" cy="305800"/>
            </a:xfrm>
            <a:custGeom>
              <a:rect b="b" l="l" r="r" t="t"/>
              <a:pathLst>
                <a:path extrusionOk="0" h="12232" w="10888">
                  <a:moveTo>
                    <a:pt x="1614" y="0"/>
                  </a:moveTo>
                  <a:lnTo>
                    <a:pt x="1" y="2957"/>
                  </a:lnTo>
                  <a:lnTo>
                    <a:pt x="9275" y="12231"/>
                  </a:lnTo>
                  <a:lnTo>
                    <a:pt x="10888" y="9274"/>
                  </a:lnTo>
                  <a:lnTo>
                    <a:pt x="1614" y="0"/>
                  </a:lnTo>
                  <a:close/>
                </a:path>
              </a:pathLst>
            </a:custGeom>
            <a:solidFill>
              <a:srgbClr val="0ECCC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3" name="Google Shape;803;p7"/>
            <p:cNvSpPr/>
            <p:nvPr/>
          </p:nvSpPr>
          <p:spPr>
            <a:xfrm>
              <a:off x="2062700" y="3964650"/>
              <a:ext cx="433475" cy="319225"/>
            </a:xfrm>
            <a:custGeom>
              <a:rect b="b" l="l" r="r" t="t"/>
              <a:pathLst>
                <a:path extrusionOk="0" h="12769" w="17339">
                  <a:moveTo>
                    <a:pt x="0" y="0"/>
                  </a:moveTo>
                  <a:lnTo>
                    <a:pt x="12769" y="12769"/>
                  </a:lnTo>
                  <a:lnTo>
                    <a:pt x="17339" y="12769"/>
                  </a:lnTo>
                  <a:lnTo>
                    <a:pt x="4704" y="0"/>
                  </a:lnTo>
                  <a:close/>
                </a:path>
              </a:pathLst>
            </a:custGeom>
            <a:solidFill>
              <a:srgbClr val="10CAC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4" name="Google Shape;804;p7"/>
            <p:cNvSpPr/>
            <p:nvPr/>
          </p:nvSpPr>
          <p:spPr>
            <a:xfrm>
              <a:off x="500200" y="2328250"/>
              <a:ext cx="275575" cy="309150"/>
            </a:xfrm>
            <a:custGeom>
              <a:rect b="b" l="l" r="r" t="t"/>
              <a:pathLst>
                <a:path extrusionOk="0" h="12366" w="11023">
                  <a:moveTo>
                    <a:pt x="1748" y="1"/>
                  </a:moveTo>
                  <a:lnTo>
                    <a:pt x="1" y="2957"/>
                  </a:lnTo>
                  <a:lnTo>
                    <a:pt x="9275" y="12366"/>
                  </a:lnTo>
                  <a:lnTo>
                    <a:pt x="11022" y="9409"/>
                  </a:lnTo>
                  <a:lnTo>
                    <a:pt x="1748" y="1"/>
                  </a:lnTo>
                  <a:close/>
                </a:path>
              </a:pathLst>
            </a:custGeom>
            <a:solidFill>
              <a:srgbClr val="10CAC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5" name="Google Shape;805;p7"/>
            <p:cNvSpPr/>
            <p:nvPr/>
          </p:nvSpPr>
          <p:spPr>
            <a:xfrm>
              <a:off x="537175" y="2267775"/>
              <a:ext cx="275550" cy="305800"/>
            </a:xfrm>
            <a:custGeom>
              <a:rect b="b" l="l" r="r" t="t"/>
              <a:pathLst>
                <a:path extrusionOk="0" h="12232" w="11022">
                  <a:moveTo>
                    <a:pt x="1613" y="0"/>
                  </a:moveTo>
                  <a:lnTo>
                    <a:pt x="0" y="2957"/>
                  </a:lnTo>
                  <a:lnTo>
                    <a:pt x="9274" y="12231"/>
                  </a:lnTo>
                  <a:lnTo>
                    <a:pt x="11022" y="9274"/>
                  </a:lnTo>
                  <a:lnTo>
                    <a:pt x="1613" y="0"/>
                  </a:lnTo>
                  <a:close/>
                </a:path>
              </a:pathLst>
            </a:custGeom>
            <a:solidFill>
              <a:srgbClr val="11C8D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6" name="Google Shape;806;p7"/>
            <p:cNvSpPr/>
            <p:nvPr/>
          </p:nvSpPr>
          <p:spPr>
            <a:xfrm>
              <a:off x="2160150" y="3964650"/>
              <a:ext cx="433475" cy="319225"/>
            </a:xfrm>
            <a:custGeom>
              <a:rect b="b" l="l" r="r" t="t"/>
              <a:pathLst>
                <a:path extrusionOk="0" h="12769" w="17339">
                  <a:moveTo>
                    <a:pt x="0" y="0"/>
                  </a:moveTo>
                  <a:lnTo>
                    <a:pt x="12769" y="12769"/>
                  </a:lnTo>
                  <a:lnTo>
                    <a:pt x="17339" y="12769"/>
                  </a:lnTo>
                  <a:lnTo>
                    <a:pt x="4704" y="0"/>
                  </a:lnTo>
                  <a:close/>
                </a:path>
              </a:pathLst>
            </a:custGeom>
            <a:solidFill>
              <a:srgbClr val="11C8D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7" name="Google Shape;807;p7"/>
            <p:cNvSpPr/>
            <p:nvPr/>
          </p:nvSpPr>
          <p:spPr>
            <a:xfrm>
              <a:off x="570775" y="2207275"/>
              <a:ext cx="275550" cy="305800"/>
            </a:xfrm>
            <a:custGeom>
              <a:rect b="b" l="l" r="r" t="t"/>
              <a:pathLst>
                <a:path extrusionOk="0" h="12232" w="11022">
                  <a:moveTo>
                    <a:pt x="1748" y="1"/>
                  </a:moveTo>
                  <a:lnTo>
                    <a:pt x="0" y="2958"/>
                  </a:lnTo>
                  <a:lnTo>
                    <a:pt x="9409" y="12232"/>
                  </a:lnTo>
                  <a:lnTo>
                    <a:pt x="11022" y="9275"/>
                  </a:lnTo>
                  <a:lnTo>
                    <a:pt x="1748" y="1"/>
                  </a:lnTo>
                  <a:close/>
                </a:path>
              </a:pathLst>
            </a:custGeom>
            <a:solidFill>
              <a:srgbClr val="12C7D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8" name="Google Shape;808;p7"/>
            <p:cNvSpPr/>
            <p:nvPr/>
          </p:nvSpPr>
          <p:spPr>
            <a:xfrm>
              <a:off x="2257575" y="3964650"/>
              <a:ext cx="433500" cy="319225"/>
            </a:xfrm>
            <a:custGeom>
              <a:rect b="b" l="l" r="r" t="t"/>
              <a:pathLst>
                <a:path extrusionOk="0" h="12769" w="17340">
                  <a:moveTo>
                    <a:pt x="1" y="0"/>
                  </a:moveTo>
                  <a:lnTo>
                    <a:pt x="12770" y="12769"/>
                  </a:lnTo>
                  <a:lnTo>
                    <a:pt x="17339" y="12769"/>
                  </a:lnTo>
                  <a:lnTo>
                    <a:pt x="4705" y="0"/>
                  </a:lnTo>
                  <a:close/>
                </a:path>
              </a:pathLst>
            </a:custGeom>
            <a:solidFill>
              <a:srgbClr val="12C7D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9" name="Google Shape;809;p7"/>
            <p:cNvSpPr/>
            <p:nvPr/>
          </p:nvSpPr>
          <p:spPr>
            <a:xfrm>
              <a:off x="2355025" y="3964650"/>
              <a:ext cx="383100" cy="319225"/>
            </a:xfrm>
            <a:custGeom>
              <a:rect b="b" l="l" r="r" t="t"/>
              <a:pathLst>
                <a:path extrusionOk="0" h="12769" w="15324">
                  <a:moveTo>
                    <a:pt x="1" y="0"/>
                  </a:moveTo>
                  <a:lnTo>
                    <a:pt x="12769" y="12769"/>
                  </a:lnTo>
                  <a:lnTo>
                    <a:pt x="14248" y="12769"/>
                  </a:lnTo>
                  <a:lnTo>
                    <a:pt x="15323" y="10753"/>
                  </a:lnTo>
                  <a:lnTo>
                    <a:pt x="4570" y="0"/>
                  </a:lnTo>
                  <a:close/>
                </a:path>
              </a:pathLst>
            </a:custGeom>
            <a:solidFill>
              <a:srgbClr val="13C5D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0" name="Google Shape;810;p7"/>
            <p:cNvSpPr/>
            <p:nvPr/>
          </p:nvSpPr>
          <p:spPr>
            <a:xfrm>
              <a:off x="607725" y="2146800"/>
              <a:ext cx="275575" cy="305800"/>
            </a:xfrm>
            <a:custGeom>
              <a:rect b="b" l="l" r="r" t="t"/>
              <a:pathLst>
                <a:path extrusionOk="0" h="12232" w="11023">
                  <a:moveTo>
                    <a:pt x="1614" y="1"/>
                  </a:moveTo>
                  <a:lnTo>
                    <a:pt x="1" y="2823"/>
                  </a:lnTo>
                  <a:lnTo>
                    <a:pt x="9275" y="12232"/>
                  </a:lnTo>
                  <a:lnTo>
                    <a:pt x="11022" y="9275"/>
                  </a:lnTo>
                  <a:lnTo>
                    <a:pt x="1614" y="1"/>
                  </a:lnTo>
                  <a:close/>
                </a:path>
              </a:pathLst>
            </a:custGeom>
            <a:solidFill>
              <a:srgbClr val="13C5D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1" name="Google Shape;811;p7"/>
            <p:cNvSpPr/>
            <p:nvPr/>
          </p:nvSpPr>
          <p:spPr>
            <a:xfrm>
              <a:off x="2452475" y="3941125"/>
              <a:ext cx="322600" cy="305800"/>
            </a:xfrm>
            <a:custGeom>
              <a:rect b="b" l="l" r="r" t="t"/>
              <a:pathLst>
                <a:path extrusionOk="0" h="12232" w="12904">
                  <a:moveTo>
                    <a:pt x="3495" y="1"/>
                  </a:moveTo>
                  <a:lnTo>
                    <a:pt x="2957" y="941"/>
                  </a:lnTo>
                  <a:lnTo>
                    <a:pt x="0" y="941"/>
                  </a:lnTo>
                  <a:lnTo>
                    <a:pt x="11156" y="12232"/>
                  </a:lnTo>
                  <a:lnTo>
                    <a:pt x="12904" y="9275"/>
                  </a:lnTo>
                  <a:lnTo>
                    <a:pt x="3495" y="1"/>
                  </a:lnTo>
                  <a:close/>
                </a:path>
              </a:pathLst>
            </a:custGeom>
            <a:solidFill>
              <a:srgbClr val="14C3D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2" name="Google Shape;812;p7"/>
            <p:cNvSpPr/>
            <p:nvPr/>
          </p:nvSpPr>
          <p:spPr>
            <a:xfrm>
              <a:off x="641325" y="2082950"/>
              <a:ext cx="275575" cy="305800"/>
            </a:xfrm>
            <a:custGeom>
              <a:rect b="b" l="l" r="r" t="t"/>
              <a:pathLst>
                <a:path extrusionOk="0" h="12232" w="11023">
                  <a:moveTo>
                    <a:pt x="1748" y="1"/>
                  </a:moveTo>
                  <a:lnTo>
                    <a:pt x="1" y="2958"/>
                  </a:lnTo>
                  <a:lnTo>
                    <a:pt x="9409" y="12232"/>
                  </a:lnTo>
                  <a:lnTo>
                    <a:pt x="11022" y="9409"/>
                  </a:lnTo>
                  <a:lnTo>
                    <a:pt x="1748" y="1"/>
                  </a:lnTo>
                  <a:close/>
                </a:path>
              </a:pathLst>
            </a:custGeom>
            <a:solidFill>
              <a:srgbClr val="14C3D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3" name="Google Shape;813;p7"/>
            <p:cNvSpPr/>
            <p:nvPr/>
          </p:nvSpPr>
          <p:spPr>
            <a:xfrm>
              <a:off x="678300" y="2022475"/>
              <a:ext cx="275550" cy="305800"/>
            </a:xfrm>
            <a:custGeom>
              <a:rect b="b" l="l" r="r" t="t"/>
              <a:pathLst>
                <a:path extrusionOk="0" h="12232" w="11022">
                  <a:moveTo>
                    <a:pt x="1748" y="1"/>
                  </a:moveTo>
                  <a:lnTo>
                    <a:pt x="0" y="2957"/>
                  </a:lnTo>
                  <a:lnTo>
                    <a:pt x="9274" y="12232"/>
                  </a:lnTo>
                  <a:lnTo>
                    <a:pt x="11022" y="9275"/>
                  </a:lnTo>
                  <a:lnTo>
                    <a:pt x="1748" y="1"/>
                  </a:lnTo>
                  <a:close/>
                </a:path>
              </a:pathLst>
            </a:custGeom>
            <a:solidFill>
              <a:srgbClr val="15C1D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4" name="Google Shape;814;p7"/>
            <p:cNvSpPr/>
            <p:nvPr/>
          </p:nvSpPr>
          <p:spPr>
            <a:xfrm>
              <a:off x="2533125" y="3877275"/>
              <a:ext cx="275550" cy="309175"/>
            </a:xfrm>
            <a:custGeom>
              <a:rect b="b" l="l" r="r" t="t"/>
              <a:pathLst>
                <a:path extrusionOk="0" h="12367" w="11022">
                  <a:moveTo>
                    <a:pt x="1748" y="1"/>
                  </a:moveTo>
                  <a:lnTo>
                    <a:pt x="0" y="2958"/>
                  </a:lnTo>
                  <a:lnTo>
                    <a:pt x="9409" y="12366"/>
                  </a:lnTo>
                  <a:lnTo>
                    <a:pt x="11022" y="9409"/>
                  </a:lnTo>
                  <a:lnTo>
                    <a:pt x="1748" y="1"/>
                  </a:lnTo>
                  <a:close/>
                </a:path>
              </a:pathLst>
            </a:custGeom>
            <a:solidFill>
              <a:srgbClr val="15C1D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5" name="Google Shape;815;p7"/>
            <p:cNvSpPr/>
            <p:nvPr/>
          </p:nvSpPr>
          <p:spPr>
            <a:xfrm>
              <a:off x="2570075" y="3816800"/>
              <a:ext cx="275575" cy="305800"/>
            </a:xfrm>
            <a:custGeom>
              <a:rect b="b" l="l" r="r" t="t"/>
              <a:pathLst>
                <a:path extrusionOk="0" h="12232" w="11023">
                  <a:moveTo>
                    <a:pt x="1614" y="1"/>
                  </a:moveTo>
                  <a:lnTo>
                    <a:pt x="1" y="2957"/>
                  </a:lnTo>
                  <a:lnTo>
                    <a:pt x="9275" y="12232"/>
                  </a:lnTo>
                  <a:lnTo>
                    <a:pt x="11022" y="9275"/>
                  </a:lnTo>
                  <a:lnTo>
                    <a:pt x="1614" y="1"/>
                  </a:lnTo>
                  <a:close/>
                </a:path>
              </a:pathLst>
            </a:custGeom>
            <a:solidFill>
              <a:srgbClr val="16C0D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6" name="Google Shape;816;p7"/>
            <p:cNvSpPr/>
            <p:nvPr/>
          </p:nvSpPr>
          <p:spPr>
            <a:xfrm>
              <a:off x="711900" y="1962000"/>
              <a:ext cx="275550" cy="305800"/>
            </a:xfrm>
            <a:custGeom>
              <a:rect b="b" l="l" r="r" t="t"/>
              <a:pathLst>
                <a:path extrusionOk="0" h="12232" w="11022">
                  <a:moveTo>
                    <a:pt x="1748" y="0"/>
                  </a:moveTo>
                  <a:lnTo>
                    <a:pt x="0" y="2957"/>
                  </a:lnTo>
                  <a:lnTo>
                    <a:pt x="9409" y="12231"/>
                  </a:lnTo>
                  <a:lnTo>
                    <a:pt x="11022" y="9274"/>
                  </a:lnTo>
                  <a:lnTo>
                    <a:pt x="1748" y="0"/>
                  </a:lnTo>
                  <a:close/>
                </a:path>
              </a:pathLst>
            </a:custGeom>
            <a:solidFill>
              <a:srgbClr val="16C0D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7" name="Google Shape;817;p7"/>
            <p:cNvSpPr/>
            <p:nvPr/>
          </p:nvSpPr>
          <p:spPr>
            <a:xfrm>
              <a:off x="2603675" y="3756325"/>
              <a:ext cx="275575" cy="305800"/>
            </a:xfrm>
            <a:custGeom>
              <a:rect b="b" l="l" r="r" t="t"/>
              <a:pathLst>
                <a:path extrusionOk="0" h="12232" w="11023">
                  <a:moveTo>
                    <a:pt x="1748" y="0"/>
                  </a:moveTo>
                  <a:lnTo>
                    <a:pt x="1" y="2957"/>
                  </a:lnTo>
                  <a:lnTo>
                    <a:pt x="9409" y="12231"/>
                  </a:lnTo>
                  <a:lnTo>
                    <a:pt x="11022" y="9274"/>
                  </a:lnTo>
                  <a:lnTo>
                    <a:pt x="1748" y="0"/>
                  </a:lnTo>
                  <a:close/>
                </a:path>
              </a:pathLst>
            </a:custGeom>
            <a:solidFill>
              <a:srgbClr val="17BED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8" name="Google Shape;818;p7"/>
            <p:cNvSpPr/>
            <p:nvPr/>
          </p:nvSpPr>
          <p:spPr>
            <a:xfrm>
              <a:off x="748850" y="1898150"/>
              <a:ext cx="275575" cy="309150"/>
            </a:xfrm>
            <a:custGeom>
              <a:rect b="b" l="l" r="r" t="t"/>
              <a:pathLst>
                <a:path extrusionOk="0" h="12366" w="11023">
                  <a:moveTo>
                    <a:pt x="1748" y="0"/>
                  </a:moveTo>
                  <a:lnTo>
                    <a:pt x="1" y="2957"/>
                  </a:lnTo>
                  <a:lnTo>
                    <a:pt x="9275" y="12366"/>
                  </a:lnTo>
                  <a:lnTo>
                    <a:pt x="11022" y="9409"/>
                  </a:lnTo>
                  <a:lnTo>
                    <a:pt x="1748" y="0"/>
                  </a:lnTo>
                  <a:close/>
                </a:path>
              </a:pathLst>
            </a:custGeom>
            <a:solidFill>
              <a:srgbClr val="17BED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9" name="Google Shape;819;p7"/>
            <p:cNvSpPr/>
            <p:nvPr/>
          </p:nvSpPr>
          <p:spPr>
            <a:xfrm>
              <a:off x="2640650" y="3692475"/>
              <a:ext cx="275550" cy="309150"/>
            </a:xfrm>
            <a:custGeom>
              <a:rect b="b" l="l" r="r" t="t"/>
              <a:pathLst>
                <a:path extrusionOk="0" h="12366" w="11022">
                  <a:moveTo>
                    <a:pt x="1748" y="0"/>
                  </a:moveTo>
                  <a:lnTo>
                    <a:pt x="0" y="2957"/>
                  </a:lnTo>
                  <a:lnTo>
                    <a:pt x="9274" y="12366"/>
                  </a:lnTo>
                  <a:lnTo>
                    <a:pt x="11022" y="9409"/>
                  </a:lnTo>
                  <a:lnTo>
                    <a:pt x="1748" y="0"/>
                  </a:lnTo>
                  <a:close/>
                </a:path>
              </a:pathLst>
            </a:custGeom>
            <a:solidFill>
              <a:srgbClr val="18BCD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0" name="Google Shape;820;p7"/>
            <p:cNvSpPr/>
            <p:nvPr/>
          </p:nvSpPr>
          <p:spPr>
            <a:xfrm>
              <a:off x="785825" y="1837675"/>
              <a:ext cx="275550" cy="305800"/>
            </a:xfrm>
            <a:custGeom>
              <a:rect b="b" l="l" r="r" t="t"/>
              <a:pathLst>
                <a:path extrusionOk="0" h="12232" w="11022">
                  <a:moveTo>
                    <a:pt x="1613" y="0"/>
                  </a:moveTo>
                  <a:lnTo>
                    <a:pt x="0" y="2957"/>
                  </a:lnTo>
                  <a:lnTo>
                    <a:pt x="9275" y="12231"/>
                  </a:lnTo>
                  <a:lnTo>
                    <a:pt x="11022" y="9274"/>
                  </a:lnTo>
                  <a:lnTo>
                    <a:pt x="1613" y="0"/>
                  </a:lnTo>
                  <a:close/>
                </a:path>
              </a:pathLst>
            </a:custGeom>
            <a:solidFill>
              <a:srgbClr val="18BCD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1" name="Google Shape;821;p7"/>
            <p:cNvSpPr/>
            <p:nvPr/>
          </p:nvSpPr>
          <p:spPr>
            <a:xfrm>
              <a:off x="2677600" y="3632000"/>
              <a:ext cx="275575" cy="305800"/>
            </a:xfrm>
            <a:custGeom>
              <a:rect b="b" l="l" r="r" t="t"/>
              <a:pathLst>
                <a:path extrusionOk="0" h="12232" w="11023">
                  <a:moveTo>
                    <a:pt x="1614" y="0"/>
                  </a:moveTo>
                  <a:lnTo>
                    <a:pt x="1" y="2957"/>
                  </a:lnTo>
                  <a:lnTo>
                    <a:pt x="9275" y="12231"/>
                  </a:lnTo>
                  <a:lnTo>
                    <a:pt x="11022" y="9274"/>
                  </a:lnTo>
                  <a:lnTo>
                    <a:pt x="1614" y="0"/>
                  </a:lnTo>
                  <a:close/>
                </a:path>
              </a:pathLst>
            </a:custGeom>
            <a:solidFill>
              <a:srgbClr val="19BB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2" name="Google Shape;822;p7"/>
            <p:cNvSpPr/>
            <p:nvPr/>
          </p:nvSpPr>
          <p:spPr>
            <a:xfrm>
              <a:off x="819425" y="1777175"/>
              <a:ext cx="275550" cy="305800"/>
            </a:xfrm>
            <a:custGeom>
              <a:rect b="b" l="l" r="r" t="t"/>
              <a:pathLst>
                <a:path extrusionOk="0" h="12232" w="11022">
                  <a:moveTo>
                    <a:pt x="1748" y="1"/>
                  </a:moveTo>
                  <a:lnTo>
                    <a:pt x="0" y="2958"/>
                  </a:lnTo>
                  <a:lnTo>
                    <a:pt x="9275" y="12232"/>
                  </a:lnTo>
                  <a:lnTo>
                    <a:pt x="11022" y="9275"/>
                  </a:lnTo>
                  <a:lnTo>
                    <a:pt x="1748" y="1"/>
                  </a:lnTo>
                  <a:close/>
                </a:path>
              </a:pathLst>
            </a:custGeom>
            <a:solidFill>
              <a:srgbClr val="19BB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3" name="Google Shape;823;p7"/>
            <p:cNvSpPr/>
            <p:nvPr/>
          </p:nvSpPr>
          <p:spPr>
            <a:xfrm>
              <a:off x="2711200" y="3571500"/>
              <a:ext cx="275575" cy="305800"/>
            </a:xfrm>
            <a:custGeom>
              <a:rect b="b" l="l" r="r" t="t"/>
              <a:pathLst>
                <a:path extrusionOk="0" h="12232" w="11023">
                  <a:moveTo>
                    <a:pt x="1748" y="1"/>
                  </a:moveTo>
                  <a:lnTo>
                    <a:pt x="1" y="2958"/>
                  </a:lnTo>
                  <a:lnTo>
                    <a:pt x="9275" y="12232"/>
                  </a:lnTo>
                  <a:lnTo>
                    <a:pt x="11022" y="9275"/>
                  </a:lnTo>
                  <a:lnTo>
                    <a:pt x="1748" y="1"/>
                  </a:lnTo>
                  <a:close/>
                </a:path>
              </a:pathLst>
            </a:custGeom>
            <a:solidFill>
              <a:srgbClr val="1BB9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4" name="Google Shape;824;p7"/>
            <p:cNvSpPr/>
            <p:nvPr/>
          </p:nvSpPr>
          <p:spPr>
            <a:xfrm>
              <a:off x="856375" y="1713350"/>
              <a:ext cx="275575" cy="309150"/>
            </a:xfrm>
            <a:custGeom>
              <a:rect b="b" l="l" r="r" t="t"/>
              <a:pathLst>
                <a:path extrusionOk="0" h="12366" w="11023">
                  <a:moveTo>
                    <a:pt x="1614" y="0"/>
                  </a:moveTo>
                  <a:lnTo>
                    <a:pt x="1" y="2957"/>
                  </a:lnTo>
                  <a:lnTo>
                    <a:pt x="9275" y="12366"/>
                  </a:lnTo>
                  <a:lnTo>
                    <a:pt x="11022" y="9409"/>
                  </a:lnTo>
                  <a:lnTo>
                    <a:pt x="1614" y="0"/>
                  </a:lnTo>
                  <a:close/>
                </a:path>
              </a:pathLst>
            </a:custGeom>
            <a:solidFill>
              <a:srgbClr val="1BB9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5" name="Google Shape;825;p7"/>
            <p:cNvSpPr/>
            <p:nvPr/>
          </p:nvSpPr>
          <p:spPr>
            <a:xfrm>
              <a:off x="890000" y="1652850"/>
              <a:ext cx="275550" cy="305800"/>
            </a:xfrm>
            <a:custGeom>
              <a:rect b="b" l="l" r="r" t="t"/>
              <a:pathLst>
                <a:path extrusionOk="0" h="12232" w="11022">
                  <a:moveTo>
                    <a:pt x="1747" y="1"/>
                  </a:moveTo>
                  <a:lnTo>
                    <a:pt x="0" y="2958"/>
                  </a:lnTo>
                  <a:lnTo>
                    <a:pt x="9409" y="12232"/>
                  </a:lnTo>
                  <a:lnTo>
                    <a:pt x="11021" y="9275"/>
                  </a:lnTo>
                  <a:lnTo>
                    <a:pt x="1747" y="1"/>
                  </a:lnTo>
                  <a:close/>
                </a:path>
              </a:pathLst>
            </a:custGeom>
            <a:solidFill>
              <a:srgbClr val="1CB7D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6" name="Google Shape;826;p7"/>
            <p:cNvSpPr/>
            <p:nvPr/>
          </p:nvSpPr>
          <p:spPr>
            <a:xfrm>
              <a:off x="2748175" y="3511025"/>
              <a:ext cx="275550" cy="305800"/>
            </a:xfrm>
            <a:custGeom>
              <a:rect b="b" l="l" r="r" t="t"/>
              <a:pathLst>
                <a:path extrusionOk="0" h="12232" w="11022">
                  <a:moveTo>
                    <a:pt x="1613" y="1"/>
                  </a:moveTo>
                  <a:lnTo>
                    <a:pt x="0" y="2823"/>
                  </a:lnTo>
                  <a:lnTo>
                    <a:pt x="9274" y="12232"/>
                  </a:lnTo>
                  <a:lnTo>
                    <a:pt x="11022" y="9275"/>
                  </a:lnTo>
                  <a:lnTo>
                    <a:pt x="1613" y="1"/>
                  </a:lnTo>
                  <a:close/>
                </a:path>
              </a:pathLst>
            </a:custGeom>
            <a:solidFill>
              <a:srgbClr val="1CB7D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7" name="Google Shape;827;p7"/>
            <p:cNvSpPr/>
            <p:nvPr/>
          </p:nvSpPr>
          <p:spPr>
            <a:xfrm>
              <a:off x="2781775" y="3447175"/>
              <a:ext cx="275550" cy="305800"/>
            </a:xfrm>
            <a:custGeom>
              <a:rect b="b" l="l" r="r" t="t"/>
              <a:pathLst>
                <a:path extrusionOk="0" h="12232" w="11022">
                  <a:moveTo>
                    <a:pt x="1748" y="1"/>
                  </a:moveTo>
                  <a:lnTo>
                    <a:pt x="0" y="2958"/>
                  </a:lnTo>
                  <a:lnTo>
                    <a:pt x="9409" y="12232"/>
                  </a:lnTo>
                  <a:lnTo>
                    <a:pt x="11022" y="9409"/>
                  </a:lnTo>
                  <a:lnTo>
                    <a:pt x="1748" y="1"/>
                  </a:lnTo>
                  <a:close/>
                </a:path>
              </a:pathLst>
            </a:custGeom>
            <a:solidFill>
              <a:srgbClr val="1DB5D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8" name="Google Shape;828;p7"/>
            <p:cNvSpPr/>
            <p:nvPr/>
          </p:nvSpPr>
          <p:spPr>
            <a:xfrm>
              <a:off x="926950" y="1592375"/>
              <a:ext cx="275550" cy="305800"/>
            </a:xfrm>
            <a:custGeom>
              <a:rect b="b" l="l" r="r" t="t"/>
              <a:pathLst>
                <a:path extrusionOk="0" h="12232" w="11022">
                  <a:moveTo>
                    <a:pt x="1613" y="1"/>
                  </a:moveTo>
                  <a:lnTo>
                    <a:pt x="1" y="2957"/>
                  </a:lnTo>
                  <a:lnTo>
                    <a:pt x="9275" y="12231"/>
                  </a:lnTo>
                  <a:lnTo>
                    <a:pt x="11022" y="9275"/>
                  </a:lnTo>
                  <a:lnTo>
                    <a:pt x="1613" y="1"/>
                  </a:lnTo>
                  <a:close/>
                </a:path>
              </a:pathLst>
            </a:custGeom>
            <a:solidFill>
              <a:srgbClr val="1DB5D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9" name="Google Shape;829;p7"/>
            <p:cNvSpPr/>
            <p:nvPr/>
          </p:nvSpPr>
          <p:spPr>
            <a:xfrm>
              <a:off x="960550" y="1531900"/>
              <a:ext cx="275550" cy="305800"/>
            </a:xfrm>
            <a:custGeom>
              <a:rect b="b" l="l" r="r" t="t"/>
              <a:pathLst>
                <a:path extrusionOk="0" h="12232" w="11022">
                  <a:moveTo>
                    <a:pt x="1748" y="0"/>
                  </a:moveTo>
                  <a:lnTo>
                    <a:pt x="1" y="2823"/>
                  </a:lnTo>
                  <a:lnTo>
                    <a:pt x="9409" y="12231"/>
                  </a:lnTo>
                  <a:lnTo>
                    <a:pt x="11022" y="9274"/>
                  </a:lnTo>
                  <a:lnTo>
                    <a:pt x="1748" y="0"/>
                  </a:lnTo>
                  <a:close/>
                </a:path>
              </a:pathLst>
            </a:custGeom>
            <a:solidFill>
              <a:srgbClr val="1EB4D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0" name="Google Shape;830;p7"/>
            <p:cNvSpPr/>
            <p:nvPr/>
          </p:nvSpPr>
          <p:spPr>
            <a:xfrm>
              <a:off x="2818725" y="3386700"/>
              <a:ext cx="275575" cy="305800"/>
            </a:xfrm>
            <a:custGeom>
              <a:rect b="b" l="l" r="r" t="t"/>
              <a:pathLst>
                <a:path extrusionOk="0" h="12232" w="11023">
                  <a:moveTo>
                    <a:pt x="1614" y="1"/>
                  </a:moveTo>
                  <a:lnTo>
                    <a:pt x="1" y="2957"/>
                  </a:lnTo>
                  <a:lnTo>
                    <a:pt x="9275" y="12231"/>
                  </a:lnTo>
                  <a:lnTo>
                    <a:pt x="11022" y="9275"/>
                  </a:lnTo>
                  <a:lnTo>
                    <a:pt x="1614" y="1"/>
                  </a:lnTo>
                  <a:close/>
                </a:path>
              </a:pathLst>
            </a:custGeom>
            <a:solidFill>
              <a:srgbClr val="1EB4D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1" name="Google Shape;831;p7"/>
            <p:cNvSpPr/>
            <p:nvPr/>
          </p:nvSpPr>
          <p:spPr>
            <a:xfrm>
              <a:off x="997525" y="1468050"/>
              <a:ext cx="322600" cy="305800"/>
            </a:xfrm>
            <a:custGeom>
              <a:rect b="b" l="l" r="r" t="t"/>
              <a:pathLst>
                <a:path extrusionOk="0" h="12232" w="12904">
                  <a:moveTo>
                    <a:pt x="1747" y="0"/>
                  </a:moveTo>
                  <a:lnTo>
                    <a:pt x="0" y="2957"/>
                  </a:lnTo>
                  <a:lnTo>
                    <a:pt x="9274" y="12231"/>
                  </a:lnTo>
                  <a:lnTo>
                    <a:pt x="9946" y="11291"/>
                  </a:lnTo>
                  <a:lnTo>
                    <a:pt x="12903" y="11291"/>
                  </a:lnTo>
                  <a:lnTo>
                    <a:pt x="1747" y="0"/>
                  </a:lnTo>
                  <a:close/>
                </a:path>
              </a:pathLst>
            </a:custGeom>
            <a:solidFill>
              <a:srgbClr val="1FB2D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2" name="Google Shape;832;p7"/>
            <p:cNvSpPr/>
            <p:nvPr/>
          </p:nvSpPr>
          <p:spPr>
            <a:xfrm>
              <a:off x="2852325" y="3326225"/>
              <a:ext cx="275575" cy="305800"/>
            </a:xfrm>
            <a:custGeom>
              <a:rect b="b" l="l" r="r" t="t"/>
              <a:pathLst>
                <a:path extrusionOk="0" h="12232" w="11023">
                  <a:moveTo>
                    <a:pt x="1748" y="0"/>
                  </a:moveTo>
                  <a:lnTo>
                    <a:pt x="1" y="2957"/>
                  </a:lnTo>
                  <a:lnTo>
                    <a:pt x="9409" y="12231"/>
                  </a:lnTo>
                  <a:lnTo>
                    <a:pt x="11022" y="9274"/>
                  </a:lnTo>
                  <a:lnTo>
                    <a:pt x="1748" y="0"/>
                  </a:lnTo>
                  <a:close/>
                </a:path>
              </a:pathLst>
            </a:custGeom>
            <a:solidFill>
              <a:srgbClr val="1FB2D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3" name="Google Shape;833;p7"/>
            <p:cNvSpPr/>
            <p:nvPr/>
          </p:nvSpPr>
          <p:spPr>
            <a:xfrm>
              <a:off x="1034475" y="1431100"/>
              <a:ext cx="383075" cy="319225"/>
            </a:xfrm>
            <a:custGeom>
              <a:rect b="b" l="l" r="r" t="t"/>
              <a:pathLst>
                <a:path extrusionOk="0" h="12769" w="15323">
                  <a:moveTo>
                    <a:pt x="1076" y="0"/>
                  </a:moveTo>
                  <a:lnTo>
                    <a:pt x="1" y="2016"/>
                  </a:lnTo>
                  <a:lnTo>
                    <a:pt x="10619" y="12769"/>
                  </a:lnTo>
                  <a:lnTo>
                    <a:pt x="15323" y="12769"/>
                  </a:lnTo>
                  <a:lnTo>
                    <a:pt x="2554" y="0"/>
                  </a:lnTo>
                  <a:close/>
                </a:path>
              </a:pathLst>
            </a:custGeom>
            <a:solidFill>
              <a:srgbClr val="20B0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4" name="Google Shape;834;p7"/>
            <p:cNvSpPr/>
            <p:nvPr/>
          </p:nvSpPr>
          <p:spPr>
            <a:xfrm>
              <a:off x="2889300" y="3262375"/>
              <a:ext cx="275550" cy="309150"/>
            </a:xfrm>
            <a:custGeom>
              <a:rect b="b" l="l" r="r" t="t"/>
              <a:pathLst>
                <a:path extrusionOk="0" h="12366" w="11022">
                  <a:moveTo>
                    <a:pt x="1748" y="0"/>
                  </a:moveTo>
                  <a:lnTo>
                    <a:pt x="0" y="2957"/>
                  </a:lnTo>
                  <a:lnTo>
                    <a:pt x="9274" y="12366"/>
                  </a:lnTo>
                  <a:lnTo>
                    <a:pt x="11022" y="9409"/>
                  </a:lnTo>
                  <a:lnTo>
                    <a:pt x="1748" y="0"/>
                  </a:lnTo>
                  <a:close/>
                </a:path>
              </a:pathLst>
            </a:custGeom>
            <a:solidFill>
              <a:srgbClr val="20B0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5" name="Google Shape;835;p7"/>
            <p:cNvSpPr/>
            <p:nvPr/>
          </p:nvSpPr>
          <p:spPr>
            <a:xfrm>
              <a:off x="1078150" y="1431100"/>
              <a:ext cx="436850" cy="319225"/>
            </a:xfrm>
            <a:custGeom>
              <a:rect b="b" l="l" r="r" t="t"/>
              <a:pathLst>
                <a:path extrusionOk="0" h="12769" w="17474">
                  <a:moveTo>
                    <a:pt x="1" y="0"/>
                  </a:moveTo>
                  <a:lnTo>
                    <a:pt x="12770" y="12769"/>
                  </a:lnTo>
                  <a:lnTo>
                    <a:pt x="17474" y="12769"/>
                  </a:lnTo>
                  <a:lnTo>
                    <a:pt x="4705" y="0"/>
                  </a:lnTo>
                  <a:close/>
                </a:path>
              </a:pathLst>
            </a:custGeom>
            <a:solidFill>
              <a:srgbClr val="21AE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6" name="Google Shape;836;p7"/>
            <p:cNvSpPr/>
            <p:nvPr/>
          </p:nvSpPr>
          <p:spPr>
            <a:xfrm>
              <a:off x="2926250" y="3201900"/>
              <a:ext cx="272200" cy="305800"/>
            </a:xfrm>
            <a:custGeom>
              <a:rect b="b" l="l" r="r" t="t"/>
              <a:pathLst>
                <a:path extrusionOk="0" h="12232" w="10888">
                  <a:moveTo>
                    <a:pt x="1614" y="0"/>
                  </a:moveTo>
                  <a:lnTo>
                    <a:pt x="1" y="2957"/>
                  </a:lnTo>
                  <a:lnTo>
                    <a:pt x="9275" y="12231"/>
                  </a:lnTo>
                  <a:lnTo>
                    <a:pt x="10888" y="9274"/>
                  </a:lnTo>
                  <a:lnTo>
                    <a:pt x="1614" y="0"/>
                  </a:lnTo>
                  <a:close/>
                </a:path>
              </a:pathLst>
            </a:custGeom>
            <a:solidFill>
              <a:srgbClr val="21AE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7" name="Google Shape;837;p7"/>
            <p:cNvSpPr/>
            <p:nvPr/>
          </p:nvSpPr>
          <p:spPr>
            <a:xfrm>
              <a:off x="1175600" y="1431100"/>
              <a:ext cx="436850" cy="319225"/>
            </a:xfrm>
            <a:custGeom>
              <a:rect b="b" l="l" r="r" t="t"/>
              <a:pathLst>
                <a:path extrusionOk="0" h="12769" w="17474">
                  <a:moveTo>
                    <a:pt x="1" y="0"/>
                  </a:moveTo>
                  <a:lnTo>
                    <a:pt x="12769" y="12769"/>
                  </a:lnTo>
                  <a:lnTo>
                    <a:pt x="17474" y="12769"/>
                  </a:lnTo>
                  <a:lnTo>
                    <a:pt x="4705" y="0"/>
                  </a:lnTo>
                  <a:close/>
                </a:path>
              </a:pathLst>
            </a:custGeom>
            <a:solidFill>
              <a:srgbClr val="22AD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8" name="Google Shape;838;p7"/>
            <p:cNvSpPr/>
            <p:nvPr/>
          </p:nvSpPr>
          <p:spPr>
            <a:xfrm>
              <a:off x="2959850" y="3141400"/>
              <a:ext cx="275575" cy="305800"/>
            </a:xfrm>
            <a:custGeom>
              <a:rect b="b" l="l" r="r" t="t"/>
              <a:pathLst>
                <a:path extrusionOk="0" h="12232" w="11023">
                  <a:moveTo>
                    <a:pt x="1748" y="1"/>
                  </a:moveTo>
                  <a:lnTo>
                    <a:pt x="1" y="2958"/>
                  </a:lnTo>
                  <a:lnTo>
                    <a:pt x="9275" y="12232"/>
                  </a:lnTo>
                  <a:lnTo>
                    <a:pt x="11022" y="9275"/>
                  </a:lnTo>
                  <a:lnTo>
                    <a:pt x="1748" y="1"/>
                  </a:lnTo>
                  <a:close/>
                </a:path>
              </a:pathLst>
            </a:custGeom>
            <a:solidFill>
              <a:srgbClr val="22AD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9" name="Google Shape;839;p7"/>
            <p:cNvSpPr/>
            <p:nvPr/>
          </p:nvSpPr>
          <p:spPr>
            <a:xfrm>
              <a:off x="2996825" y="3077575"/>
              <a:ext cx="275550" cy="309150"/>
            </a:xfrm>
            <a:custGeom>
              <a:rect b="b" l="l" r="r" t="t"/>
              <a:pathLst>
                <a:path extrusionOk="0" h="12366" w="11022">
                  <a:moveTo>
                    <a:pt x="1613" y="0"/>
                  </a:moveTo>
                  <a:lnTo>
                    <a:pt x="0" y="2957"/>
                  </a:lnTo>
                  <a:lnTo>
                    <a:pt x="9275" y="12366"/>
                  </a:lnTo>
                  <a:lnTo>
                    <a:pt x="11022" y="9409"/>
                  </a:lnTo>
                  <a:lnTo>
                    <a:pt x="1613" y="0"/>
                  </a:lnTo>
                  <a:close/>
                </a:path>
              </a:pathLst>
            </a:custGeom>
            <a:solidFill>
              <a:srgbClr val="23ABD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0" name="Google Shape;840;p7"/>
            <p:cNvSpPr/>
            <p:nvPr/>
          </p:nvSpPr>
          <p:spPr>
            <a:xfrm>
              <a:off x="1273050" y="1431100"/>
              <a:ext cx="433500" cy="319225"/>
            </a:xfrm>
            <a:custGeom>
              <a:rect b="b" l="l" r="r" t="t"/>
              <a:pathLst>
                <a:path extrusionOk="0" h="12769" w="17340">
                  <a:moveTo>
                    <a:pt x="0" y="0"/>
                  </a:moveTo>
                  <a:lnTo>
                    <a:pt x="12769" y="12769"/>
                  </a:lnTo>
                  <a:lnTo>
                    <a:pt x="17339" y="12769"/>
                  </a:lnTo>
                  <a:lnTo>
                    <a:pt x="4705" y="0"/>
                  </a:lnTo>
                  <a:close/>
                </a:path>
              </a:pathLst>
            </a:custGeom>
            <a:solidFill>
              <a:srgbClr val="23ABD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1" name="Google Shape;841;p7"/>
            <p:cNvSpPr/>
            <p:nvPr/>
          </p:nvSpPr>
          <p:spPr>
            <a:xfrm>
              <a:off x="1370500" y="1431100"/>
              <a:ext cx="433475" cy="319225"/>
            </a:xfrm>
            <a:custGeom>
              <a:rect b="b" l="l" r="r" t="t"/>
              <a:pathLst>
                <a:path extrusionOk="0" h="12769" w="17339">
                  <a:moveTo>
                    <a:pt x="0" y="0"/>
                  </a:moveTo>
                  <a:lnTo>
                    <a:pt x="12769" y="12769"/>
                  </a:lnTo>
                  <a:lnTo>
                    <a:pt x="17339" y="12769"/>
                  </a:lnTo>
                  <a:lnTo>
                    <a:pt x="4705" y="0"/>
                  </a:lnTo>
                  <a:close/>
                </a:path>
              </a:pathLst>
            </a:custGeom>
            <a:solidFill>
              <a:srgbClr val="25A9D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2" name="Google Shape;842;p7"/>
            <p:cNvSpPr/>
            <p:nvPr/>
          </p:nvSpPr>
          <p:spPr>
            <a:xfrm>
              <a:off x="3030425" y="3017075"/>
              <a:ext cx="275550" cy="305800"/>
            </a:xfrm>
            <a:custGeom>
              <a:rect b="b" l="l" r="r" t="t"/>
              <a:pathLst>
                <a:path extrusionOk="0" h="12232" w="11022">
                  <a:moveTo>
                    <a:pt x="1748" y="1"/>
                  </a:moveTo>
                  <a:lnTo>
                    <a:pt x="1" y="2958"/>
                  </a:lnTo>
                  <a:lnTo>
                    <a:pt x="9409" y="12232"/>
                  </a:lnTo>
                  <a:lnTo>
                    <a:pt x="11022" y="9275"/>
                  </a:lnTo>
                  <a:lnTo>
                    <a:pt x="1748" y="1"/>
                  </a:lnTo>
                  <a:close/>
                </a:path>
              </a:pathLst>
            </a:custGeom>
            <a:solidFill>
              <a:srgbClr val="25A9D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3" name="Google Shape;843;p7"/>
            <p:cNvSpPr/>
            <p:nvPr/>
          </p:nvSpPr>
          <p:spPr>
            <a:xfrm>
              <a:off x="1467950" y="1431100"/>
              <a:ext cx="433475" cy="319225"/>
            </a:xfrm>
            <a:custGeom>
              <a:rect b="b" l="l" r="r" t="t"/>
              <a:pathLst>
                <a:path extrusionOk="0" h="12769" w="17339">
                  <a:moveTo>
                    <a:pt x="0" y="0"/>
                  </a:moveTo>
                  <a:lnTo>
                    <a:pt x="12769" y="12769"/>
                  </a:lnTo>
                  <a:lnTo>
                    <a:pt x="17339" y="12769"/>
                  </a:lnTo>
                  <a:lnTo>
                    <a:pt x="4570" y="0"/>
                  </a:lnTo>
                  <a:close/>
                </a:path>
              </a:pathLst>
            </a:custGeom>
            <a:solidFill>
              <a:srgbClr val="26A8D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4" name="Google Shape;844;p7"/>
            <p:cNvSpPr/>
            <p:nvPr/>
          </p:nvSpPr>
          <p:spPr>
            <a:xfrm>
              <a:off x="3067375" y="2956600"/>
              <a:ext cx="275575" cy="305800"/>
            </a:xfrm>
            <a:custGeom>
              <a:rect b="b" l="l" r="r" t="t"/>
              <a:pathLst>
                <a:path extrusionOk="0" h="12232" w="11023">
                  <a:moveTo>
                    <a:pt x="1614" y="0"/>
                  </a:moveTo>
                  <a:lnTo>
                    <a:pt x="1" y="2957"/>
                  </a:lnTo>
                  <a:lnTo>
                    <a:pt x="9275" y="12231"/>
                  </a:lnTo>
                  <a:lnTo>
                    <a:pt x="11022" y="9275"/>
                  </a:lnTo>
                  <a:lnTo>
                    <a:pt x="1614" y="0"/>
                  </a:lnTo>
                  <a:close/>
                </a:path>
              </a:pathLst>
            </a:custGeom>
            <a:solidFill>
              <a:srgbClr val="26A8D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5" name="Google Shape;845;p7"/>
            <p:cNvSpPr/>
            <p:nvPr/>
          </p:nvSpPr>
          <p:spPr>
            <a:xfrm>
              <a:off x="1565375" y="1431100"/>
              <a:ext cx="433500" cy="319225"/>
            </a:xfrm>
            <a:custGeom>
              <a:rect b="b" l="l" r="r" t="t"/>
              <a:pathLst>
                <a:path extrusionOk="0" h="12769" w="17340">
                  <a:moveTo>
                    <a:pt x="1" y="0"/>
                  </a:moveTo>
                  <a:lnTo>
                    <a:pt x="12635" y="12769"/>
                  </a:lnTo>
                  <a:lnTo>
                    <a:pt x="17339" y="12769"/>
                  </a:lnTo>
                  <a:lnTo>
                    <a:pt x="4571" y="0"/>
                  </a:lnTo>
                  <a:close/>
                </a:path>
              </a:pathLst>
            </a:custGeom>
            <a:solidFill>
              <a:srgbClr val="27A6D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6" name="Google Shape;846;p7"/>
            <p:cNvSpPr/>
            <p:nvPr/>
          </p:nvSpPr>
          <p:spPr>
            <a:xfrm>
              <a:off x="3101000" y="2896125"/>
              <a:ext cx="275550" cy="305800"/>
            </a:xfrm>
            <a:custGeom>
              <a:rect b="b" l="l" r="r" t="t"/>
              <a:pathLst>
                <a:path extrusionOk="0" h="12232" w="11022">
                  <a:moveTo>
                    <a:pt x="1747" y="0"/>
                  </a:moveTo>
                  <a:lnTo>
                    <a:pt x="0" y="2823"/>
                  </a:lnTo>
                  <a:lnTo>
                    <a:pt x="9409" y="12231"/>
                  </a:lnTo>
                  <a:lnTo>
                    <a:pt x="11021" y="9274"/>
                  </a:lnTo>
                  <a:lnTo>
                    <a:pt x="1747" y="0"/>
                  </a:lnTo>
                  <a:close/>
                </a:path>
              </a:pathLst>
            </a:custGeom>
            <a:solidFill>
              <a:srgbClr val="27A6D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7" name="Google Shape;847;p7"/>
            <p:cNvSpPr/>
            <p:nvPr/>
          </p:nvSpPr>
          <p:spPr>
            <a:xfrm>
              <a:off x="3137950" y="2802025"/>
              <a:ext cx="275550" cy="336050"/>
            </a:xfrm>
            <a:custGeom>
              <a:rect b="b" l="l" r="r" t="t"/>
              <a:pathLst>
                <a:path extrusionOk="0" h="13442" w="11022">
                  <a:moveTo>
                    <a:pt x="404" y="1"/>
                  </a:moveTo>
                  <a:lnTo>
                    <a:pt x="1" y="404"/>
                  </a:lnTo>
                  <a:lnTo>
                    <a:pt x="1076" y="2286"/>
                  </a:lnTo>
                  <a:lnTo>
                    <a:pt x="1" y="4167"/>
                  </a:lnTo>
                  <a:lnTo>
                    <a:pt x="9275" y="13441"/>
                  </a:lnTo>
                  <a:lnTo>
                    <a:pt x="11022" y="10619"/>
                  </a:lnTo>
                  <a:lnTo>
                    <a:pt x="404" y="1"/>
                  </a:lnTo>
                  <a:close/>
                </a:path>
              </a:pathLst>
            </a:custGeom>
            <a:solidFill>
              <a:srgbClr val="28A4D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8" name="Google Shape;848;p7"/>
            <p:cNvSpPr/>
            <p:nvPr/>
          </p:nvSpPr>
          <p:spPr>
            <a:xfrm>
              <a:off x="1662825" y="1431100"/>
              <a:ext cx="433500" cy="319225"/>
            </a:xfrm>
            <a:custGeom>
              <a:rect b="b" l="l" r="r" t="t"/>
              <a:pathLst>
                <a:path extrusionOk="0" h="12769" w="17340">
                  <a:moveTo>
                    <a:pt x="1" y="0"/>
                  </a:moveTo>
                  <a:lnTo>
                    <a:pt x="12635" y="12769"/>
                  </a:lnTo>
                  <a:lnTo>
                    <a:pt x="17339" y="12769"/>
                  </a:lnTo>
                  <a:lnTo>
                    <a:pt x="4571" y="0"/>
                  </a:lnTo>
                  <a:close/>
                </a:path>
              </a:pathLst>
            </a:custGeom>
            <a:solidFill>
              <a:srgbClr val="28A4D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9" name="Google Shape;849;p7"/>
            <p:cNvSpPr/>
            <p:nvPr/>
          </p:nvSpPr>
          <p:spPr>
            <a:xfrm>
              <a:off x="3006900" y="2573550"/>
              <a:ext cx="440200" cy="504050"/>
            </a:xfrm>
            <a:custGeom>
              <a:rect b="b" l="l" r="r" t="t"/>
              <a:pathLst>
                <a:path extrusionOk="0" h="20162" w="17608">
                  <a:moveTo>
                    <a:pt x="404" y="0"/>
                  </a:moveTo>
                  <a:lnTo>
                    <a:pt x="1" y="269"/>
                  </a:lnTo>
                  <a:lnTo>
                    <a:pt x="5243" y="9543"/>
                  </a:lnTo>
                  <a:lnTo>
                    <a:pt x="15995" y="20161"/>
                  </a:lnTo>
                  <a:lnTo>
                    <a:pt x="17608" y="17204"/>
                  </a:lnTo>
                  <a:lnTo>
                    <a:pt x="404" y="0"/>
                  </a:lnTo>
                  <a:close/>
                </a:path>
              </a:pathLst>
            </a:custGeom>
            <a:solidFill>
              <a:srgbClr val="29A2D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0" name="Google Shape;850;p7"/>
            <p:cNvSpPr/>
            <p:nvPr/>
          </p:nvSpPr>
          <p:spPr>
            <a:xfrm>
              <a:off x="1760275" y="1431100"/>
              <a:ext cx="433500" cy="319225"/>
            </a:xfrm>
            <a:custGeom>
              <a:rect b="b" l="l" r="r" t="t"/>
              <a:pathLst>
                <a:path extrusionOk="0" h="12769" w="17340">
                  <a:moveTo>
                    <a:pt x="1" y="0"/>
                  </a:moveTo>
                  <a:lnTo>
                    <a:pt x="12635" y="12769"/>
                  </a:lnTo>
                  <a:lnTo>
                    <a:pt x="17339" y="12769"/>
                  </a:lnTo>
                  <a:lnTo>
                    <a:pt x="4570" y="0"/>
                  </a:lnTo>
                  <a:close/>
                </a:path>
              </a:pathLst>
            </a:custGeom>
            <a:solidFill>
              <a:srgbClr val="29A2D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1" name="Google Shape;851;p7"/>
            <p:cNvSpPr/>
            <p:nvPr/>
          </p:nvSpPr>
          <p:spPr>
            <a:xfrm>
              <a:off x="1854350" y="1431100"/>
              <a:ext cx="436850" cy="319225"/>
            </a:xfrm>
            <a:custGeom>
              <a:rect b="b" l="l" r="r" t="t"/>
              <a:pathLst>
                <a:path extrusionOk="0" h="12769" w="17474">
                  <a:moveTo>
                    <a:pt x="1" y="0"/>
                  </a:moveTo>
                  <a:lnTo>
                    <a:pt x="12770" y="12769"/>
                  </a:lnTo>
                  <a:lnTo>
                    <a:pt x="17474" y="12769"/>
                  </a:lnTo>
                  <a:lnTo>
                    <a:pt x="4705" y="0"/>
                  </a:lnTo>
                  <a:close/>
                </a:path>
              </a:pathLst>
            </a:custGeom>
            <a:solidFill>
              <a:srgbClr val="2AA1D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2" name="Google Shape;852;p7"/>
            <p:cNvSpPr/>
            <p:nvPr/>
          </p:nvSpPr>
          <p:spPr>
            <a:xfrm>
              <a:off x="2872500" y="2345050"/>
              <a:ext cx="611575" cy="672050"/>
            </a:xfrm>
            <a:custGeom>
              <a:rect b="b" l="l" r="r" t="t"/>
              <a:pathLst>
                <a:path extrusionOk="0" h="26882" w="24463">
                  <a:moveTo>
                    <a:pt x="538" y="1"/>
                  </a:moveTo>
                  <a:lnTo>
                    <a:pt x="0" y="269"/>
                  </a:lnTo>
                  <a:lnTo>
                    <a:pt x="5377" y="9409"/>
                  </a:lnTo>
                  <a:lnTo>
                    <a:pt x="22715" y="26882"/>
                  </a:lnTo>
                  <a:lnTo>
                    <a:pt x="24462" y="23925"/>
                  </a:lnTo>
                  <a:lnTo>
                    <a:pt x="538" y="1"/>
                  </a:lnTo>
                  <a:close/>
                </a:path>
              </a:pathLst>
            </a:custGeom>
            <a:solidFill>
              <a:srgbClr val="2AA1D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3" name="Google Shape;853;p7"/>
            <p:cNvSpPr/>
            <p:nvPr/>
          </p:nvSpPr>
          <p:spPr>
            <a:xfrm>
              <a:off x="2741450" y="2113200"/>
              <a:ext cx="779575" cy="843425"/>
            </a:xfrm>
            <a:custGeom>
              <a:rect b="b" l="l" r="r" t="t"/>
              <a:pathLst>
                <a:path extrusionOk="0" h="33737" w="31183">
                  <a:moveTo>
                    <a:pt x="404" y="0"/>
                  </a:moveTo>
                  <a:lnTo>
                    <a:pt x="0" y="404"/>
                  </a:lnTo>
                  <a:lnTo>
                    <a:pt x="5242" y="9543"/>
                  </a:lnTo>
                  <a:lnTo>
                    <a:pt x="29436" y="33736"/>
                  </a:lnTo>
                  <a:lnTo>
                    <a:pt x="31183" y="30780"/>
                  </a:lnTo>
                  <a:lnTo>
                    <a:pt x="404" y="0"/>
                  </a:lnTo>
                  <a:close/>
                </a:path>
              </a:pathLst>
            </a:custGeom>
            <a:solidFill>
              <a:srgbClr val="2B9FD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4" name="Google Shape;854;p7"/>
            <p:cNvSpPr/>
            <p:nvPr/>
          </p:nvSpPr>
          <p:spPr>
            <a:xfrm>
              <a:off x="1951800" y="1431100"/>
              <a:ext cx="433500" cy="319225"/>
            </a:xfrm>
            <a:custGeom>
              <a:rect b="b" l="l" r="r" t="t"/>
              <a:pathLst>
                <a:path extrusionOk="0" h="12769" w="17340">
                  <a:moveTo>
                    <a:pt x="1" y="0"/>
                  </a:moveTo>
                  <a:lnTo>
                    <a:pt x="12769" y="12769"/>
                  </a:lnTo>
                  <a:lnTo>
                    <a:pt x="17339" y="12769"/>
                  </a:lnTo>
                  <a:lnTo>
                    <a:pt x="4705" y="0"/>
                  </a:lnTo>
                  <a:close/>
                </a:path>
              </a:pathLst>
            </a:custGeom>
            <a:solidFill>
              <a:srgbClr val="2B9FD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5" name="Google Shape;855;p7"/>
            <p:cNvSpPr/>
            <p:nvPr/>
          </p:nvSpPr>
          <p:spPr>
            <a:xfrm>
              <a:off x="2049250" y="1431100"/>
              <a:ext cx="433500" cy="319225"/>
            </a:xfrm>
            <a:custGeom>
              <a:rect b="b" l="l" r="r" t="t"/>
              <a:pathLst>
                <a:path extrusionOk="0" h="12769" w="17340">
                  <a:moveTo>
                    <a:pt x="1" y="0"/>
                  </a:moveTo>
                  <a:lnTo>
                    <a:pt x="12769" y="12769"/>
                  </a:lnTo>
                  <a:lnTo>
                    <a:pt x="17339" y="12769"/>
                  </a:lnTo>
                  <a:lnTo>
                    <a:pt x="4705" y="0"/>
                  </a:lnTo>
                  <a:close/>
                </a:path>
              </a:pathLst>
            </a:custGeom>
            <a:solidFill>
              <a:srgbClr val="2C9DD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6" name="Google Shape;856;p7"/>
            <p:cNvSpPr/>
            <p:nvPr/>
          </p:nvSpPr>
          <p:spPr>
            <a:xfrm>
              <a:off x="2610400" y="1884700"/>
              <a:ext cx="924075" cy="1008075"/>
            </a:xfrm>
            <a:custGeom>
              <a:rect b="b" l="l" r="r" t="t"/>
              <a:pathLst>
                <a:path extrusionOk="0" h="40323" w="36963">
                  <a:moveTo>
                    <a:pt x="404" y="1"/>
                  </a:moveTo>
                  <a:lnTo>
                    <a:pt x="1" y="270"/>
                  </a:lnTo>
                  <a:lnTo>
                    <a:pt x="5242" y="9544"/>
                  </a:lnTo>
                  <a:lnTo>
                    <a:pt x="36022" y="40323"/>
                  </a:lnTo>
                  <a:lnTo>
                    <a:pt x="36963" y="38979"/>
                  </a:lnTo>
                  <a:lnTo>
                    <a:pt x="33737" y="33334"/>
                  </a:lnTo>
                  <a:lnTo>
                    <a:pt x="404" y="1"/>
                  </a:lnTo>
                  <a:close/>
                </a:path>
              </a:pathLst>
            </a:custGeom>
            <a:solidFill>
              <a:srgbClr val="2C9DD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7" name="Google Shape;857;p7"/>
            <p:cNvSpPr/>
            <p:nvPr/>
          </p:nvSpPr>
          <p:spPr>
            <a:xfrm>
              <a:off x="2146700" y="1431100"/>
              <a:ext cx="1307125" cy="1297025"/>
            </a:xfrm>
            <a:custGeom>
              <a:rect b="b" l="l" r="r" t="t"/>
              <a:pathLst>
                <a:path extrusionOk="0" h="51881" w="52285">
                  <a:moveTo>
                    <a:pt x="0" y="0"/>
                  </a:moveTo>
                  <a:lnTo>
                    <a:pt x="12769" y="12769"/>
                  </a:lnTo>
                  <a:lnTo>
                    <a:pt x="15188" y="12769"/>
                  </a:lnTo>
                  <a:lnTo>
                    <a:pt x="18549" y="18548"/>
                  </a:lnTo>
                  <a:lnTo>
                    <a:pt x="51882" y="51881"/>
                  </a:lnTo>
                  <a:lnTo>
                    <a:pt x="52285" y="51478"/>
                  </a:lnTo>
                  <a:lnTo>
                    <a:pt x="46909" y="42338"/>
                  </a:lnTo>
                  <a:lnTo>
                    <a:pt x="4570" y="0"/>
                  </a:lnTo>
                  <a:close/>
                </a:path>
              </a:pathLst>
            </a:custGeom>
            <a:solidFill>
              <a:srgbClr val="2D9CD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8" name="Google Shape;858;p7"/>
            <p:cNvSpPr/>
            <p:nvPr/>
          </p:nvSpPr>
          <p:spPr>
            <a:xfrm>
              <a:off x="2244150" y="1431100"/>
              <a:ext cx="1075275" cy="1065175"/>
            </a:xfrm>
            <a:custGeom>
              <a:rect b="b" l="l" r="r" t="t"/>
              <a:pathLst>
                <a:path extrusionOk="0" h="42607" w="43011">
                  <a:moveTo>
                    <a:pt x="0" y="0"/>
                  </a:moveTo>
                  <a:lnTo>
                    <a:pt x="42607" y="42607"/>
                  </a:lnTo>
                  <a:lnTo>
                    <a:pt x="43011" y="42338"/>
                  </a:lnTo>
                  <a:lnTo>
                    <a:pt x="37769" y="33064"/>
                  </a:lnTo>
                  <a:lnTo>
                    <a:pt x="4570" y="0"/>
                  </a:lnTo>
                  <a:close/>
                </a:path>
              </a:pathLst>
            </a:custGeom>
            <a:solidFill>
              <a:srgbClr val="2F9A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9" name="Google Shape;859;p7"/>
            <p:cNvSpPr/>
            <p:nvPr/>
          </p:nvSpPr>
          <p:spPr>
            <a:xfrm>
              <a:off x="2341575" y="1431100"/>
              <a:ext cx="846800" cy="836700"/>
            </a:xfrm>
            <a:custGeom>
              <a:rect b="b" l="l" r="r" t="t"/>
              <a:pathLst>
                <a:path extrusionOk="0" h="33468" w="33872">
                  <a:moveTo>
                    <a:pt x="1" y="0"/>
                  </a:moveTo>
                  <a:lnTo>
                    <a:pt x="33468" y="33467"/>
                  </a:lnTo>
                  <a:lnTo>
                    <a:pt x="33872" y="33198"/>
                  </a:lnTo>
                  <a:lnTo>
                    <a:pt x="28495" y="23924"/>
                  </a:lnTo>
                  <a:lnTo>
                    <a:pt x="4571" y="0"/>
                  </a:lnTo>
                  <a:close/>
                </a:path>
              </a:pathLst>
            </a:custGeom>
            <a:solidFill>
              <a:srgbClr val="3098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0" name="Google Shape;860;p7"/>
            <p:cNvSpPr/>
            <p:nvPr/>
          </p:nvSpPr>
          <p:spPr>
            <a:xfrm>
              <a:off x="2439025" y="1431100"/>
              <a:ext cx="618300" cy="608200"/>
            </a:xfrm>
            <a:custGeom>
              <a:rect b="b" l="l" r="r" t="t"/>
              <a:pathLst>
                <a:path extrusionOk="0" h="24328" w="24732">
                  <a:moveTo>
                    <a:pt x="1" y="0"/>
                  </a:moveTo>
                  <a:lnTo>
                    <a:pt x="24194" y="24328"/>
                  </a:lnTo>
                  <a:lnTo>
                    <a:pt x="24732" y="23924"/>
                  </a:lnTo>
                  <a:lnTo>
                    <a:pt x="19355" y="14785"/>
                  </a:lnTo>
                  <a:lnTo>
                    <a:pt x="4571" y="0"/>
                  </a:lnTo>
                  <a:close/>
                </a:path>
              </a:pathLst>
            </a:custGeom>
            <a:solidFill>
              <a:srgbClr val="3196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1" name="Google Shape;861;p7"/>
            <p:cNvSpPr/>
            <p:nvPr/>
          </p:nvSpPr>
          <p:spPr>
            <a:xfrm>
              <a:off x="2533125" y="1431100"/>
              <a:ext cx="389800" cy="376350"/>
            </a:xfrm>
            <a:custGeom>
              <a:rect b="b" l="l" r="r" t="t"/>
              <a:pathLst>
                <a:path extrusionOk="0" h="15054" w="15592">
                  <a:moveTo>
                    <a:pt x="0" y="0"/>
                  </a:moveTo>
                  <a:lnTo>
                    <a:pt x="15188" y="15054"/>
                  </a:lnTo>
                  <a:lnTo>
                    <a:pt x="15591" y="14785"/>
                  </a:lnTo>
                  <a:lnTo>
                    <a:pt x="10350" y="5645"/>
                  </a:lnTo>
                  <a:lnTo>
                    <a:pt x="4704" y="0"/>
                  </a:lnTo>
                  <a:close/>
                </a:path>
              </a:pathLst>
            </a:custGeom>
            <a:solidFill>
              <a:srgbClr val="3295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2" name="Google Shape;862;p7"/>
            <p:cNvSpPr/>
            <p:nvPr/>
          </p:nvSpPr>
          <p:spPr>
            <a:xfrm>
              <a:off x="2630575" y="1431100"/>
              <a:ext cx="161300" cy="147850"/>
            </a:xfrm>
            <a:custGeom>
              <a:rect b="b" l="l" r="r" t="t"/>
              <a:pathLst>
                <a:path extrusionOk="0" h="5914" w="6452">
                  <a:moveTo>
                    <a:pt x="0" y="0"/>
                  </a:moveTo>
                  <a:lnTo>
                    <a:pt x="6048" y="5914"/>
                  </a:lnTo>
                  <a:lnTo>
                    <a:pt x="6452" y="5645"/>
                  </a:lnTo>
                  <a:lnTo>
                    <a:pt x="3226" y="0"/>
                  </a:lnTo>
                  <a:close/>
                </a:path>
              </a:pathLst>
            </a:custGeom>
            <a:solidFill>
              <a:srgbClr val="3393E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63" name="Google Shape;863;p7"/>
          <p:cNvSpPr/>
          <p:nvPr/>
        </p:nvSpPr>
        <p:spPr>
          <a:xfrm flipH="1" rot="10800000">
            <a:off x="-123826" y="1058975"/>
            <a:ext cx="819900" cy="710100"/>
          </a:xfrm>
          <a:prstGeom prst="hexagon">
            <a:avLst>
              <a:gd fmla="val 28678" name="adj"/>
              <a:gd fmla="val 115470" name="vf"/>
            </a:avLst>
          </a:prstGeom>
          <a:noFill/>
          <a:ln cap="flat" cmpd="sng" w="9525">
            <a:solidFill>
              <a:srgbClr val="19BBD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4" name="Google Shape;864;p7"/>
          <p:cNvSpPr/>
          <p:nvPr/>
        </p:nvSpPr>
        <p:spPr>
          <a:xfrm flipH="1" rot="10800000">
            <a:off x="638175" y="1440100"/>
            <a:ext cx="428700" cy="371100"/>
          </a:xfrm>
          <a:prstGeom prst="hexagon">
            <a:avLst>
              <a:gd fmla="val 28678" name="adj"/>
              <a:gd fmla="val 115470" name="vf"/>
            </a:avLst>
          </a:prstGeom>
          <a:solidFill>
            <a:srgbClr val="18476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5" name="Google Shape;865;p7"/>
          <p:cNvSpPr/>
          <p:nvPr/>
        </p:nvSpPr>
        <p:spPr>
          <a:xfrm flipH="1" rot="10800000">
            <a:off x="1495424" y="-131650"/>
            <a:ext cx="819900" cy="710100"/>
          </a:xfrm>
          <a:prstGeom prst="hexagon">
            <a:avLst>
              <a:gd fmla="val 28678" name="adj"/>
              <a:gd fmla="val 115470" name="vf"/>
            </a:avLst>
          </a:prstGeom>
          <a:noFill/>
          <a:ln cap="flat" cmpd="sng" w="76200">
            <a:solidFill>
              <a:srgbClr val="184769"/>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6" name="Google Shape;866;p7"/>
          <p:cNvSpPr/>
          <p:nvPr/>
        </p:nvSpPr>
        <p:spPr>
          <a:xfrm flipH="1" rot="10800000">
            <a:off x="327800" y="88925"/>
            <a:ext cx="358800" cy="310500"/>
          </a:xfrm>
          <a:prstGeom prst="hexagon">
            <a:avLst>
              <a:gd fmla="val 28678" name="adj"/>
              <a:gd fmla="val 115470" name="vf"/>
            </a:avLst>
          </a:prstGeom>
          <a:solidFill>
            <a:srgbClr val="00E1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7" name="Google Shape;867;p7"/>
          <p:cNvSpPr/>
          <p:nvPr/>
        </p:nvSpPr>
        <p:spPr>
          <a:xfrm flipH="1" rot="10800000">
            <a:off x="8486774" y="4230775"/>
            <a:ext cx="819900" cy="710100"/>
          </a:xfrm>
          <a:prstGeom prst="hexagon">
            <a:avLst>
              <a:gd fmla="val 28678" name="adj"/>
              <a:gd fmla="val 115470" name="vf"/>
            </a:avLst>
          </a:prstGeom>
          <a:noFill/>
          <a:ln cap="flat" cmpd="sng" w="9525">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8" name="Google Shape;868;p7"/>
          <p:cNvSpPr/>
          <p:nvPr/>
        </p:nvSpPr>
        <p:spPr>
          <a:xfrm flipH="1" rot="10800000">
            <a:off x="8124824" y="4615700"/>
            <a:ext cx="428700" cy="371100"/>
          </a:xfrm>
          <a:prstGeom prst="hexagon">
            <a:avLst>
              <a:gd fmla="val 28678" name="adj"/>
              <a:gd fmla="val 115470" name="vf"/>
            </a:avLst>
          </a:prstGeom>
          <a:solidFill>
            <a:srgbClr val="3292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9" name="Google Shape;869;p7"/>
          <p:cNvSpPr/>
          <p:nvPr/>
        </p:nvSpPr>
        <p:spPr>
          <a:xfrm flipH="1" rot="10800000">
            <a:off x="7821348" y="2935400"/>
            <a:ext cx="819900" cy="709800"/>
          </a:xfrm>
          <a:prstGeom prst="hexagon">
            <a:avLst>
              <a:gd fmla="val 28678" name="adj"/>
              <a:gd fmla="val 115470" name="vf"/>
            </a:avLst>
          </a:prstGeom>
          <a:solidFill>
            <a:srgbClr val="18476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0" name="Google Shape;870;p7"/>
          <p:cNvSpPr/>
          <p:nvPr/>
        </p:nvSpPr>
        <p:spPr>
          <a:xfrm flipH="1" rot="10800000">
            <a:off x="8486775" y="3512175"/>
            <a:ext cx="358800" cy="310500"/>
          </a:xfrm>
          <a:prstGeom prst="hexagon">
            <a:avLst>
              <a:gd fmla="val 28678" name="adj"/>
              <a:gd fmla="val 115470" name="vf"/>
            </a:avLst>
          </a:prstGeom>
          <a:noFill/>
          <a:ln cap="flat" cmpd="sng" w="19050">
            <a:solidFill>
              <a:srgbClr val="00E1C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871" name="Google Shape;871;p7"/>
          <p:cNvGrpSpPr/>
          <p:nvPr/>
        </p:nvGrpSpPr>
        <p:grpSpPr>
          <a:xfrm>
            <a:off x="1729778" y="61066"/>
            <a:ext cx="351204" cy="324661"/>
            <a:chOff x="5975075" y="2327500"/>
            <a:chExt cx="420100" cy="388350"/>
          </a:xfrm>
        </p:grpSpPr>
        <p:sp>
          <p:nvSpPr>
            <p:cNvPr id="872" name="Google Shape;872;p7"/>
            <p:cNvSpPr/>
            <p:nvPr/>
          </p:nvSpPr>
          <p:spPr>
            <a:xfrm>
              <a:off x="5975075" y="2474650"/>
              <a:ext cx="98325" cy="220450"/>
            </a:xfrm>
            <a:custGeom>
              <a:rect b="b" l="l" r="r" t="t"/>
              <a:pathLst>
                <a:path extrusionOk="0" h="8818" w="3933">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18476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3" name="Google Shape;873;p7"/>
            <p:cNvSpPr/>
            <p:nvPr/>
          </p:nvSpPr>
          <p:spPr>
            <a:xfrm>
              <a:off x="6088025" y="2327500"/>
              <a:ext cx="307150" cy="388350"/>
            </a:xfrm>
            <a:custGeom>
              <a:rect b="b" l="l" r="r" t="t"/>
              <a:pathLst>
                <a:path extrusionOk="0" h="15534" w="12286">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74" name="Google Shape;874;p7"/>
          <p:cNvSpPr/>
          <p:nvPr/>
        </p:nvSpPr>
        <p:spPr>
          <a:xfrm>
            <a:off x="203100" y="1270177"/>
            <a:ext cx="166061" cy="287704"/>
          </a:xfrm>
          <a:custGeom>
            <a:rect b="b" l="l" r="r" t="t"/>
            <a:pathLst>
              <a:path extrusionOk="0" h="20565" w="1187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rgbClr val="19BB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5" name="Google Shape;875;p7"/>
          <p:cNvSpPr/>
          <p:nvPr/>
        </p:nvSpPr>
        <p:spPr>
          <a:xfrm>
            <a:off x="8772688" y="4461808"/>
            <a:ext cx="248073" cy="248058"/>
          </a:xfrm>
          <a:custGeom>
            <a:rect b="b" l="l" r="r" t="t"/>
            <a:pathLst>
              <a:path extrusionOk="0" h="16999" w="1700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close/>
              </a:path>
            </a:pathLst>
          </a:custGeom>
          <a:solidFill>
            <a:srgbClr val="18476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876" name="Google Shape;876;p7"/>
          <p:cNvGrpSpPr/>
          <p:nvPr/>
        </p:nvGrpSpPr>
        <p:grpSpPr>
          <a:xfrm>
            <a:off x="7354068" y="3426714"/>
            <a:ext cx="455624" cy="437054"/>
            <a:chOff x="5241175" y="4959100"/>
            <a:chExt cx="539775" cy="517775"/>
          </a:xfrm>
        </p:grpSpPr>
        <p:sp>
          <p:nvSpPr>
            <p:cNvPr id="877" name="Google Shape;877;p7"/>
            <p:cNvSpPr/>
            <p:nvPr/>
          </p:nvSpPr>
          <p:spPr>
            <a:xfrm>
              <a:off x="5575150" y="4959100"/>
              <a:ext cx="161225" cy="178300"/>
            </a:xfrm>
            <a:custGeom>
              <a:rect b="b" l="l" r="r" t="t"/>
              <a:pathLst>
                <a:path extrusionOk="0" h="7132" w="6449">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18476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8" name="Google Shape;878;p7"/>
            <p:cNvSpPr/>
            <p:nvPr/>
          </p:nvSpPr>
          <p:spPr>
            <a:xfrm>
              <a:off x="5330925" y="4985350"/>
              <a:ext cx="128250" cy="148400"/>
            </a:xfrm>
            <a:custGeom>
              <a:rect b="b" l="l" r="r" t="t"/>
              <a:pathLst>
                <a:path extrusionOk="0" h="5936" w="513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close/>
                </a:path>
              </a:pathLst>
            </a:custGeom>
            <a:solidFill>
              <a:srgbClr val="18476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9" name="Google Shape;879;p7"/>
            <p:cNvSpPr/>
            <p:nvPr/>
          </p:nvSpPr>
          <p:spPr>
            <a:xfrm>
              <a:off x="5241175" y="5241175"/>
              <a:ext cx="180125" cy="109325"/>
            </a:xfrm>
            <a:custGeom>
              <a:rect b="b" l="l" r="r" t="t"/>
              <a:pathLst>
                <a:path extrusionOk="0" h="4373" w="7205">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18476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0" name="Google Shape;880;p7"/>
            <p:cNvSpPr/>
            <p:nvPr/>
          </p:nvSpPr>
          <p:spPr>
            <a:xfrm>
              <a:off x="5461575" y="5316900"/>
              <a:ext cx="89175" cy="159975"/>
            </a:xfrm>
            <a:custGeom>
              <a:rect b="b" l="l" r="r" t="t"/>
              <a:pathLst>
                <a:path extrusionOk="0" h="6399" w="3567">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419" y="25"/>
                  </a:lnTo>
                  <a:lnTo>
                    <a:pt x="2126" y="49"/>
                  </a:lnTo>
                  <a:lnTo>
                    <a:pt x="1808" y="25"/>
                  </a:lnTo>
                  <a:lnTo>
                    <a:pt x="1491" y="0"/>
                  </a:lnTo>
                  <a:close/>
                </a:path>
              </a:pathLst>
            </a:custGeom>
            <a:solidFill>
              <a:srgbClr val="18476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1" name="Google Shape;881;p7"/>
            <p:cNvSpPr/>
            <p:nvPr/>
          </p:nvSpPr>
          <p:spPr>
            <a:xfrm>
              <a:off x="5619100" y="5194175"/>
              <a:ext cx="161850" cy="89775"/>
            </a:xfrm>
            <a:custGeom>
              <a:rect b="b" l="l" r="r" t="t"/>
              <a:pathLst>
                <a:path extrusionOk="0" h="3591" w="6474">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18476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2" name="Google Shape;882;p7"/>
            <p:cNvSpPr/>
            <p:nvPr/>
          </p:nvSpPr>
          <p:spPr>
            <a:xfrm>
              <a:off x="5420075" y="5116000"/>
              <a:ext cx="189300" cy="189925"/>
            </a:xfrm>
            <a:custGeom>
              <a:rect b="b" l="l" r="r" t="t"/>
              <a:pathLst>
                <a:path extrusionOk="0" h="7597" w="7572">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18476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83" name="Google Shape;883;p7"/>
          <p:cNvSpPr/>
          <p:nvPr/>
        </p:nvSpPr>
        <p:spPr>
          <a:xfrm>
            <a:off x="8081326" y="3153875"/>
            <a:ext cx="299952" cy="272838"/>
          </a:xfrm>
          <a:custGeom>
            <a:rect b="b" l="l" r="r" t="t"/>
            <a:pathLst>
              <a:path extrusionOk="0" h="14752" w="16218">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rgbClr val="3292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884" name="Google Shape;884;p7"/>
          <p:cNvGrpSpPr/>
          <p:nvPr/>
        </p:nvGrpSpPr>
        <p:grpSpPr>
          <a:xfrm>
            <a:off x="904284" y="515192"/>
            <a:ext cx="382958" cy="607111"/>
            <a:chOff x="6718575" y="2318625"/>
            <a:chExt cx="256950" cy="407375"/>
          </a:xfrm>
        </p:grpSpPr>
        <p:sp>
          <p:nvSpPr>
            <p:cNvPr id="885" name="Google Shape;885;p7"/>
            <p:cNvSpPr/>
            <p:nvPr/>
          </p:nvSpPr>
          <p:spPr>
            <a:xfrm>
              <a:off x="6795900" y="2673600"/>
              <a:ext cx="102300" cy="22550"/>
            </a:xfrm>
            <a:custGeom>
              <a:rect b="b" l="l" r="r" t="t"/>
              <a:pathLst>
                <a:path extrusionOk="0" fill="none" h="902" w="4092">
                  <a:moveTo>
                    <a:pt x="4092" y="902"/>
                  </a:moveTo>
                  <a:lnTo>
                    <a:pt x="4092" y="1"/>
                  </a:lnTo>
                  <a:lnTo>
                    <a:pt x="0" y="1"/>
                  </a:lnTo>
                  <a:lnTo>
                    <a:pt x="0" y="902"/>
                  </a:lnTo>
                  <a:lnTo>
                    <a:pt x="4092" y="902"/>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6" name="Google Shape;886;p7"/>
            <p:cNvSpPr/>
            <p:nvPr/>
          </p:nvSpPr>
          <p:spPr>
            <a:xfrm>
              <a:off x="6795900" y="2650475"/>
              <a:ext cx="102300" cy="22550"/>
            </a:xfrm>
            <a:custGeom>
              <a:rect b="b" l="l" r="r" t="t"/>
              <a:pathLst>
                <a:path extrusionOk="0" fill="none" h="902" w="4092">
                  <a:moveTo>
                    <a:pt x="4092" y="901"/>
                  </a:moveTo>
                  <a:lnTo>
                    <a:pt x="4092" y="0"/>
                  </a:lnTo>
                  <a:lnTo>
                    <a:pt x="0" y="0"/>
                  </a:lnTo>
                  <a:lnTo>
                    <a:pt x="0" y="901"/>
                  </a:lnTo>
                  <a:lnTo>
                    <a:pt x="4092" y="901"/>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7" name="Google Shape;887;p7"/>
            <p:cNvSpPr/>
            <p:nvPr/>
          </p:nvSpPr>
          <p:spPr>
            <a:xfrm>
              <a:off x="6795900" y="2696125"/>
              <a:ext cx="102300" cy="29875"/>
            </a:xfrm>
            <a:custGeom>
              <a:rect b="b" l="l" r="r" t="t"/>
              <a:pathLst>
                <a:path extrusionOk="0" fill="none" h="1195" w="4092">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8" name="Google Shape;888;p7"/>
            <p:cNvSpPr/>
            <p:nvPr/>
          </p:nvSpPr>
          <p:spPr>
            <a:xfrm>
              <a:off x="6784925" y="2459275"/>
              <a:ext cx="35350" cy="166875"/>
            </a:xfrm>
            <a:custGeom>
              <a:rect b="b" l="l" r="r" t="t"/>
              <a:pathLst>
                <a:path extrusionOk="0" fill="none" h="6675" w="1414">
                  <a:moveTo>
                    <a:pt x="1413" y="6674"/>
                  </a:moveTo>
                  <a:lnTo>
                    <a:pt x="1413" y="6674"/>
                  </a:lnTo>
                  <a:lnTo>
                    <a:pt x="585" y="2850"/>
                  </a:lnTo>
                  <a:lnTo>
                    <a:pt x="1"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9" name="Google Shape;889;p7"/>
            <p:cNvSpPr/>
            <p:nvPr/>
          </p:nvSpPr>
          <p:spPr>
            <a:xfrm>
              <a:off x="6718575" y="2318625"/>
              <a:ext cx="256950" cy="307525"/>
            </a:xfrm>
            <a:custGeom>
              <a:rect b="b" l="l" r="r" t="t"/>
              <a:pathLst>
                <a:path extrusionOk="0" fill="none" h="12301" w="10278">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0" name="Google Shape;890;p7"/>
            <p:cNvSpPr/>
            <p:nvPr/>
          </p:nvSpPr>
          <p:spPr>
            <a:xfrm>
              <a:off x="6873825" y="2459275"/>
              <a:ext cx="35350" cy="166875"/>
            </a:xfrm>
            <a:custGeom>
              <a:rect b="b" l="l" r="r" t="t"/>
              <a:pathLst>
                <a:path extrusionOk="0" fill="none" h="6675" w="1414">
                  <a:moveTo>
                    <a:pt x="1413" y="1"/>
                  </a:moveTo>
                  <a:lnTo>
                    <a:pt x="1413" y="1"/>
                  </a:lnTo>
                  <a:lnTo>
                    <a:pt x="829" y="2850"/>
                  </a:lnTo>
                  <a:lnTo>
                    <a:pt x="1" y="6674"/>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1" name="Google Shape;891;p7"/>
            <p:cNvSpPr/>
            <p:nvPr/>
          </p:nvSpPr>
          <p:spPr>
            <a:xfrm>
              <a:off x="6801975" y="2453200"/>
              <a:ext cx="90150" cy="19500"/>
            </a:xfrm>
            <a:custGeom>
              <a:rect b="b" l="l" r="r" t="t"/>
              <a:pathLst>
                <a:path extrusionOk="0" fill="none" h="780" w="3606">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2" name="Google Shape;892;p7"/>
            <p:cNvSpPr/>
            <p:nvPr/>
          </p:nvSpPr>
          <p:spPr>
            <a:xfrm>
              <a:off x="6795900" y="2628550"/>
              <a:ext cx="102300" cy="25"/>
            </a:xfrm>
            <a:custGeom>
              <a:rect b="b" l="l" r="r" t="t"/>
              <a:pathLst>
                <a:path extrusionOk="0" fill="none" h="1" w="4092">
                  <a:moveTo>
                    <a:pt x="0" y="1"/>
                  </a:moveTo>
                  <a:lnTo>
                    <a:pt x="4092"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93" name="Google Shape;893;p7"/>
          <p:cNvGrpSpPr/>
          <p:nvPr/>
        </p:nvGrpSpPr>
        <p:grpSpPr>
          <a:xfrm>
            <a:off x="335759" y="1840533"/>
            <a:ext cx="342882" cy="350068"/>
            <a:chOff x="3951850" y="2985350"/>
            <a:chExt cx="407950" cy="416500"/>
          </a:xfrm>
        </p:grpSpPr>
        <p:sp>
          <p:nvSpPr>
            <p:cNvPr id="894" name="Google Shape;894;p7"/>
            <p:cNvSpPr/>
            <p:nvPr/>
          </p:nvSpPr>
          <p:spPr>
            <a:xfrm>
              <a:off x="3951850" y="2985350"/>
              <a:ext cx="314800" cy="314825"/>
            </a:xfrm>
            <a:custGeom>
              <a:rect b="b" l="l" r="r" t="t"/>
              <a:pathLst>
                <a:path extrusionOk="0" fill="none" h="12593" w="12592">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cap="rnd"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5" name="Google Shape;895;p7"/>
            <p:cNvSpPr/>
            <p:nvPr/>
          </p:nvSpPr>
          <p:spPr>
            <a:xfrm>
              <a:off x="3988375" y="3021875"/>
              <a:ext cx="241750" cy="241750"/>
            </a:xfrm>
            <a:custGeom>
              <a:rect b="b" l="l" r="r" t="t"/>
              <a:pathLst>
                <a:path extrusionOk="0" fill="none" h="9670" w="967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cap="rnd"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6" name="Google Shape;896;p7"/>
            <p:cNvSpPr/>
            <p:nvPr/>
          </p:nvSpPr>
          <p:spPr>
            <a:xfrm>
              <a:off x="4024300" y="3058425"/>
              <a:ext cx="84650" cy="84650"/>
            </a:xfrm>
            <a:custGeom>
              <a:rect b="b" l="l" r="r" t="t"/>
              <a:pathLst>
                <a:path extrusionOk="0" fill="none" h="3386" w="3386">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cap="rnd"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7" name="Google Shape;897;p7"/>
            <p:cNvSpPr/>
            <p:nvPr/>
          </p:nvSpPr>
          <p:spPr>
            <a:xfrm>
              <a:off x="4205750" y="3248375"/>
              <a:ext cx="154050" cy="153475"/>
            </a:xfrm>
            <a:custGeom>
              <a:rect b="b" l="l" r="r" t="t"/>
              <a:pathLst>
                <a:path extrusionOk="0" fill="none" h="6139" w="6162">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cap="rnd"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2 columns" type="twoColTx">
  <p:cSld name="TITLE_AND_TWO_COLUMNS">
    <p:spTree>
      <p:nvGrpSpPr>
        <p:cNvPr id="898" name="Shape 898"/>
        <p:cNvGrpSpPr/>
        <p:nvPr/>
      </p:nvGrpSpPr>
      <p:grpSpPr>
        <a:xfrm>
          <a:off x="0" y="0"/>
          <a:ext cx="0" cy="0"/>
          <a:chOff x="0" y="0"/>
          <a:chExt cx="0" cy="0"/>
        </a:xfrm>
      </p:grpSpPr>
      <p:sp>
        <p:nvSpPr>
          <p:cNvPr id="899" name="Google Shape;899;p8"/>
          <p:cNvSpPr txBox="1"/>
          <p:nvPr>
            <p:ph type="title"/>
          </p:nvPr>
        </p:nvSpPr>
        <p:spPr>
          <a:xfrm>
            <a:off x="1732700" y="1735600"/>
            <a:ext cx="4944300" cy="6453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000"/>
              <a:buNone/>
              <a:defRPr/>
            </a:lvl1pPr>
            <a:lvl2pPr lvl="1" algn="l">
              <a:lnSpc>
                <a:spcPct val="100000"/>
              </a:lnSpc>
              <a:spcBef>
                <a:spcPts val="0"/>
              </a:spcBef>
              <a:spcAft>
                <a:spcPts val="0"/>
              </a:spcAft>
              <a:buSzPts val="4000"/>
              <a:buNone/>
              <a:defRPr/>
            </a:lvl2pPr>
            <a:lvl3pPr lvl="2" algn="l">
              <a:lnSpc>
                <a:spcPct val="100000"/>
              </a:lnSpc>
              <a:spcBef>
                <a:spcPts val="0"/>
              </a:spcBef>
              <a:spcAft>
                <a:spcPts val="0"/>
              </a:spcAft>
              <a:buSzPts val="4000"/>
              <a:buNone/>
              <a:defRPr/>
            </a:lvl3pPr>
            <a:lvl4pPr lvl="3" algn="l">
              <a:lnSpc>
                <a:spcPct val="100000"/>
              </a:lnSpc>
              <a:spcBef>
                <a:spcPts val="0"/>
              </a:spcBef>
              <a:spcAft>
                <a:spcPts val="0"/>
              </a:spcAft>
              <a:buSzPts val="4000"/>
              <a:buNone/>
              <a:defRPr/>
            </a:lvl4pPr>
            <a:lvl5pPr lvl="4" algn="l">
              <a:lnSpc>
                <a:spcPct val="100000"/>
              </a:lnSpc>
              <a:spcBef>
                <a:spcPts val="0"/>
              </a:spcBef>
              <a:spcAft>
                <a:spcPts val="0"/>
              </a:spcAft>
              <a:buSzPts val="4000"/>
              <a:buNone/>
              <a:defRPr/>
            </a:lvl5pPr>
            <a:lvl6pPr lvl="5" algn="l">
              <a:lnSpc>
                <a:spcPct val="100000"/>
              </a:lnSpc>
              <a:spcBef>
                <a:spcPts val="0"/>
              </a:spcBef>
              <a:spcAft>
                <a:spcPts val="0"/>
              </a:spcAft>
              <a:buSzPts val="4000"/>
              <a:buNone/>
              <a:defRPr/>
            </a:lvl6pPr>
            <a:lvl7pPr lvl="6" algn="l">
              <a:lnSpc>
                <a:spcPct val="100000"/>
              </a:lnSpc>
              <a:spcBef>
                <a:spcPts val="0"/>
              </a:spcBef>
              <a:spcAft>
                <a:spcPts val="0"/>
              </a:spcAft>
              <a:buSzPts val="4000"/>
              <a:buNone/>
              <a:defRPr/>
            </a:lvl7pPr>
            <a:lvl8pPr lvl="7" algn="l">
              <a:lnSpc>
                <a:spcPct val="100000"/>
              </a:lnSpc>
              <a:spcBef>
                <a:spcPts val="0"/>
              </a:spcBef>
              <a:spcAft>
                <a:spcPts val="0"/>
              </a:spcAft>
              <a:buSzPts val="4000"/>
              <a:buNone/>
              <a:defRPr/>
            </a:lvl8pPr>
            <a:lvl9pPr lvl="8" algn="l">
              <a:lnSpc>
                <a:spcPct val="100000"/>
              </a:lnSpc>
              <a:spcBef>
                <a:spcPts val="0"/>
              </a:spcBef>
              <a:spcAft>
                <a:spcPts val="0"/>
              </a:spcAft>
              <a:buSzPts val="4000"/>
              <a:buNone/>
              <a:defRPr/>
            </a:lvl9pPr>
          </a:lstStyle>
          <a:p/>
        </p:txBody>
      </p:sp>
      <p:sp>
        <p:nvSpPr>
          <p:cNvPr id="900" name="Google Shape;900;p8"/>
          <p:cNvSpPr txBox="1"/>
          <p:nvPr>
            <p:ph idx="1" type="body"/>
          </p:nvPr>
        </p:nvSpPr>
        <p:spPr>
          <a:xfrm>
            <a:off x="1734000" y="2414450"/>
            <a:ext cx="2667300" cy="26637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00"/>
              </a:spcBef>
              <a:spcAft>
                <a:spcPts val="0"/>
              </a:spcAft>
              <a:buSzPts val="1400"/>
              <a:buChar char="◇"/>
              <a:defRPr/>
            </a:lvl1pPr>
            <a:lvl2pPr indent="-317500" lvl="1" marL="914400" algn="l">
              <a:lnSpc>
                <a:spcPct val="100000"/>
              </a:lnSpc>
              <a:spcBef>
                <a:spcPts val="0"/>
              </a:spcBef>
              <a:spcAft>
                <a:spcPts val="0"/>
              </a:spcAft>
              <a:buSzPts val="1400"/>
              <a:buChar char="￭"/>
              <a:defRPr/>
            </a:lvl2pPr>
            <a:lvl3pPr indent="-317500" lvl="2" marL="1371600" algn="l">
              <a:lnSpc>
                <a:spcPct val="100000"/>
              </a:lnSpc>
              <a:spcBef>
                <a:spcPts val="0"/>
              </a:spcBef>
              <a:spcAft>
                <a:spcPts val="0"/>
              </a:spcAft>
              <a:buSzPts val="1400"/>
              <a:buChar char="￮"/>
              <a:defRPr/>
            </a:lvl3pPr>
            <a:lvl4pPr indent="-317500" lvl="3" marL="1828800" algn="l">
              <a:lnSpc>
                <a:spcPct val="100000"/>
              </a:lnSpc>
              <a:spcBef>
                <a:spcPts val="0"/>
              </a:spcBef>
              <a:spcAft>
                <a:spcPts val="0"/>
              </a:spcAft>
              <a:buSzPts val="1400"/>
              <a:buChar char="●"/>
              <a:defRPr/>
            </a:lvl4pPr>
            <a:lvl5pPr indent="-317500" lvl="4" marL="2286000" algn="l">
              <a:lnSpc>
                <a:spcPct val="100000"/>
              </a:lnSpc>
              <a:spcBef>
                <a:spcPts val="0"/>
              </a:spcBef>
              <a:spcAft>
                <a:spcPts val="0"/>
              </a:spcAft>
              <a:buSzPts val="1400"/>
              <a:buChar char="○"/>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901" name="Google Shape;901;p8"/>
          <p:cNvSpPr txBox="1"/>
          <p:nvPr>
            <p:ph idx="2" type="body"/>
          </p:nvPr>
        </p:nvSpPr>
        <p:spPr>
          <a:xfrm>
            <a:off x="4562088" y="2414450"/>
            <a:ext cx="2667300" cy="26637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600"/>
              </a:spcBef>
              <a:spcAft>
                <a:spcPts val="0"/>
              </a:spcAft>
              <a:buSzPts val="1400"/>
              <a:buChar char="◇"/>
              <a:defRPr/>
            </a:lvl1pPr>
            <a:lvl2pPr indent="-317500" lvl="1" marL="914400" algn="l">
              <a:lnSpc>
                <a:spcPct val="100000"/>
              </a:lnSpc>
              <a:spcBef>
                <a:spcPts val="0"/>
              </a:spcBef>
              <a:spcAft>
                <a:spcPts val="0"/>
              </a:spcAft>
              <a:buSzPts val="1400"/>
              <a:buChar char="￭"/>
              <a:defRPr/>
            </a:lvl2pPr>
            <a:lvl3pPr indent="-317500" lvl="2" marL="1371600" algn="l">
              <a:lnSpc>
                <a:spcPct val="100000"/>
              </a:lnSpc>
              <a:spcBef>
                <a:spcPts val="0"/>
              </a:spcBef>
              <a:spcAft>
                <a:spcPts val="0"/>
              </a:spcAft>
              <a:buSzPts val="1400"/>
              <a:buChar char="￮"/>
              <a:defRPr/>
            </a:lvl3pPr>
            <a:lvl4pPr indent="-317500" lvl="3" marL="1828800" algn="l">
              <a:lnSpc>
                <a:spcPct val="100000"/>
              </a:lnSpc>
              <a:spcBef>
                <a:spcPts val="0"/>
              </a:spcBef>
              <a:spcAft>
                <a:spcPts val="0"/>
              </a:spcAft>
              <a:buSzPts val="1400"/>
              <a:buChar char="●"/>
              <a:defRPr/>
            </a:lvl4pPr>
            <a:lvl5pPr indent="-317500" lvl="4" marL="2286000" algn="l">
              <a:lnSpc>
                <a:spcPct val="100000"/>
              </a:lnSpc>
              <a:spcBef>
                <a:spcPts val="0"/>
              </a:spcBef>
              <a:spcAft>
                <a:spcPts val="0"/>
              </a:spcAft>
              <a:buSzPts val="1400"/>
              <a:buChar char="○"/>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grpSp>
        <p:nvGrpSpPr>
          <p:cNvPr id="902" name="Google Shape;902;p8"/>
          <p:cNvGrpSpPr/>
          <p:nvPr/>
        </p:nvGrpSpPr>
        <p:grpSpPr>
          <a:xfrm flipH="1" rot="10800000">
            <a:off x="411207" y="245768"/>
            <a:ext cx="1322798" cy="1145960"/>
            <a:chOff x="4088875" y="1431100"/>
            <a:chExt cx="3293000" cy="2852775"/>
          </a:xfrm>
        </p:grpSpPr>
        <p:sp>
          <p:nvSpPr>
            <p:cNvPr id="903" name="Google Shape;903;p8"/>
            <p:cNvSpPr/>
            <p:nvPr/>
          </p:nvSpPr>
          <p:spPr>
            <a:xfrm>
              <a:off x="4831475" y="4136025"/>
              <a:ext cx="157950" cy="147850"/>
            </a:xfrm>
            <a:custGeom>
              <a:rect b="b" l="l" r="r" t="t"/>
              <a:pathLst>
                <a:path extrusionOk="0" h="5914" w="6318">
                  <a:moveTo>
                    <a:pt x="404" y="0"/>
                  </a:moveTo>
                  <a:lnTo>
                    <a:pt x="1" y="269"/>
                  </a:lnTo>
                  <a:lnTo>
                    <a:pt x="3227" y="5914"/>
                  </a:lnTo>
                  <a:lnTo>
                    <a:pt x="6318" y="5914"/>
                  </a:lnTo>
                  <a:lnTo>
                    <a:pt x="404" y="0"/>
                  </a:lnTo>
                  <a:close/>
                </a:path>
              </a:pathLst>
            </a:custGeom>
            <a:solidFill>
              <a:srgbClr val="00E2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4" name="Google Shape;904;p8"/>
            <p:cNvSpPr/>
            <p:nvPr/>
          </p:nvSpPr>
          <p:spPr>
            <a:xfrm>
              <a:off x="4697075" y="3907525"/>
              <a:ext cx="389800" cy="376350"/>
            </a:xfrm>
            <a:custGeom>
              <a:rect b="b" l="l" r="r" t="t"/>
              <a:pathLst>
                <a:path extrusionOk="0" h="15054" w="15592">
                  <a:moveTo>
                    <a:pt x="538" y="0"/>
                  </a:moveTo>
                  <a:lnTo>
                    <a:pt x="1" y="269"/>
                  </a:lnTo>
                  <a:lnTo>
                    <a:pt x="5377" y="9543"/>
                  </a:lnTo>
                  <a:lnTo>
                    <a:pt x="11022" y="15054"/>
                  </a:lnTo>
                  <a:lnTo>
                    <a:pt x="15592" y="15054"/>
                  </a:lnTo>
                  <a:lnTo>
                    <a:pt x="538" y="0"/>
                  </a:lnTo>
                  <a:close/>
                </a:path>
              </a:pathLst>
            </a:custGeom>
            <a:solidFill>
              <a:srgbClr val="01E0C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5" name="Google Shape;905;p8"/>
            <p:cNvSpPr/>
            <p:nvPr/>
          </p:nvSpPr>
          <p:spPr>
            <a:xfrm>
              <a:off x="4566025" y="3675675"/>
              <a:ext cx="618300" cy="608200"/>
            </a:xfrm>
            <a:custGeom>
              <a:rect b="b" l="l" r="r" t="t"/>
              <a:pathLst>
                <a:path extrusionOk="0" h="24328" w="24732">
                  <a:moveTo>
                    <a:pt x="404" y="0"/>
                  </a:moveTo>
                  <a:lnTo>
                    <a:pt x="1" y="404"/>
                  </a:lnTo>
                  <a:lnTo>
                    <a:pt x="5377" y="9543"/>
                  </a:lnTo>
                  <a:lnTo>
                    <a:pt x="20027" y="24328"/>
                  </a:lnTo>
                  <a:lnTo>
                    <a:pt x="24732" y="24328"/>
                  </a:lnTo>
                  <a:lnTo>
                    <a:pt x="404" y="0"/>
                  </a:lnTo>
                  <a:close/>
                </a:path>
              </a:pathLst>
            </a:custGeom>
            <a:solidFill>
              <a:srgbClr val="02DFC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6" name="Google Shape;906;p8"/>
            <p:cNvSpPr/>
            <p:nvPr/>
          </p:nvSpPr>
          <p:spPr>
            <a:xfrm>
              <a:off x="4434975" y="3447175"/>
              <a:ext cx="846800" cy="836700"/>
            </a:xfrm>
            <a:custGeom>
              <a:rect b="b" l="l" r="r" t="t"/>
              <a:pathLst>
                <a:path extrusionOk="0" h="33468" w="33872">
                  <a:moveTo>
                    <a:pt x="404" y="1"/>
                  </a:moveTo>
                  <a:lnTo>
                    <a:pt x="1" y="270"/>
                  </a:lnTo>
                  <a:lnTo>
                    <a:pt x="5243" y="9544"/>
                  </a:lnTo>
                  <a:lnTo>
                    <a:pt x="29167" y="33468"/>
                  </a:lnTo>
                  <a:lnTo>
                    <a:pt x="33871" y="33468"/>
                  </a:lnTo>
                  <a:lnTo>
                    <a:pt x="404" y="1"/>
                  </a:lnTo>
                  <a:close/>
                </a:path>
              </a:pathLst>
            </a:custGeom>
            <a:solidFill>
              <a:srgbClr val="03DDC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7" name="Google Shape;907;p8"/>
            <p:cNvSpPr/>
            <p:nvPr/>
          </p:nvSpPr>
          <p:spPr>
            <a:xfrm>
              <a:off x="4300575" y="3218700"/>
              <a:ext cx="1078650" cy="1065175"/>
            </a:xfrm>
            <a:custGeom>
              <a:rect b="b" l="l" r="r" t="t"/>
              <a:pathLst>
                <a:path extrusionOk="0" h="42607" w="43146">
                  <a:moveTo>
                    <a:pt x="404" y="0"/>
                  </a:moveTo>
                  <a:lnTo>
                    <a:pt x="0" y="269"/>
                  </a:lnTo>
                  <a:lnTo>
                    <a:pt x="5377" y="9543"/>
                  </a:lnTo>
                  <a:lnTo>
                    <a:pt x="38441" y="42607"/>
                  </a:lnTo>
                  <a:lnTo>
                    <a:pt x="43145" y="42607"/>
                  </a:lnTo>
                  <a:lnTo>
                    <a:pt x="404" y="0"/>
                  </a:lnTo>
                  <a:close/>
                </a:path>
              </a:pathLst>
            </a:custGeom>
            <a:solidFill>
              <a:srgbClr val="04DBC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8" name="Google Shape;908;p8"/>
            <p:cNvSpPr/>
            <p:nvPr/>
          </p:nvSpPr>
          <p:spPr>
            <a:xfrm>
              <a:off x="4169525" y="2990200"/>
              <a:ext cx="1307150" cy="1293675"/>
            </a:xfrm>
            <a:custGeom>
              <a:rect b="b" l="l" r="r" t="t"/>
              <a:pathLst>
                <a:path extrusionOk="0" h="51747" w="52286">
                  <a:moveTo>
                    <a:pt x="404" y="1"/>
                  </a:moveTo>
                  <a:lnTo>
                    <a:pt x="1" y="269"/>
                  </a:lnTo>
                  <a:lnTo>
                    <a:pt x="5242" y="9409"/>
                  </a:lnTo>
                  <a:lnTo>
                    <a:pt x="47581" y="51747"/>
                  </a:lnTo>
                  <a:lnTo>
                    <a:pt x="52285" y="51747"/>
                  </a:lnTo>
                  <a:lnTo>
                    <a:pt x="404" y="1"/>
                  </a:lnTo>
                  <a:close/>
                </a:path>
              </a:pathLst>
            </a:custGeom>
            <a:solidFill>
              <a:srgbClr val="06D9C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9" name="Google Shape;909;p8"/>
            <p:cNvSpPr/>
            <p:nvPr/>
          </p:nvSpPr>
          <p:spPr>
            <a:xfrm>
              <a:off x="4088875" y="2822200"/>
              <a:ext cx="1481875" cy="1461675"/>
            </a:xfrm>
            <a:custGeom>
              <a:rect b="b" l="l" r="r" t="t"/>
              <a:pathLst>
                <a:path extrusionOk="0" h="58467" w="59275">
                  <a:moveTo>
                    <a:pt x="807" y="0"/>
                  </a:moveTo>
                  <a:lnTo>
                    <a:pt x="1" y="1479"/>
                  </a:lnTo>
                  <a:lnTo>
                    <a:pt x="3227" y="6989"/>
                  </a:lnTo>
                  <a:lnTo>
                    <a:pt x="54705" y="58467"/>
                  </a:lnTo>
                  <a:lnTo>
                    <a:pt x="59274" y="58467"/>
                  </a:lnTo>
                  <a:lnTo>
                    <a:pt x="807" y="0"/>
                  </a:lnTo>
                  <a:close/>
                </a:path>
              </a:pathLst>
            </a:custGeom>
            <a:solidFill>
              <a:srgbClr val="07D8C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0" name="Google Shape;910;p8"/>
            <p:cNvSpPr/>
            <p:nvPr/>
          </p:nvSpPr>
          <p:spPr>
            <a:xfrm>
              <a:off x="4102325" y="2761700"/>
              <a:ext cx="1565875" cy="1522175"/>
            </a:xfrm>
            <a:custGeom>
              <a:rect b="b" l="l" r="r" t="t"/>
              <a:pathLst>
                <a:path extrusionOk="0" h="60887" w="62635">
                  <a:moveTo>
                    <a:pt x="1748" y="1"/>
                  </a:moveTo>
                  <a:lnTo>
                    <a:pt x="0" y="2823"/>
                  </a:lnTo>
                  <a:lnTo>
                    <a:pt x="58064" y="60887"/>
                  </a:lnTo>
                  <a:lnTo>
                    <a:pt x="62634" y="60887"/>
                  </a:lnTo>
                  <a:lnTo>
                    <a:pt x="1748" y="1"/>
                  </a:lnTo>
                  <a:close/>
                </a:path>
              </a:pathLst>
            </a:custGeom>
            <a:solidFill>
              <a:srgbClr val="08D6C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1" name="Google Shape;911;p8"/>
            <p:cNvSpPr/>
            <p:nvPr/>
          </p:nvSpPr>
          <p:spPr>
            <a:xfrm>
              <a:off x="4139275" y="2697875"/>
              <a:ext cx="1626375" cy="1586000"/>
            </a:xfrm>
            <a:custGeom>
              <a:rect b="b" l="l" r="r" t="t"/>
              <a:pathLst>
                <a:path extrusionOk="0" h="63440" w="65055">
                  <a:moveTo>
                    <a:pt x="1614" y="0"/>
                  </a:moveTo>
                  <a:lnTo>
                    <a:pt x="1" y="2957"/>
                  </a:lnTo>
                  <a:lnTo>
                    <a:pt x="60484" y="63440"/>
                  </a:lnTo>
                  <a:lnTo>
                    <a:pt x="65054" y="63440"/>
                  </a:lnTo>
                  <a:lnTo>
                    <a:pt x="1614" y="0"/>
                  </a:lnTo>
                  <a:close/>
                </a:path>
              </a:pathLst>
            </a:custGeom>
            <a:solidFill>
              <a:srgbClr val="09D4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2" name="Google Shape;912;p8"/>
            <p:cNvSpPr/>
            <p:nvPr/>
          </p:nvSpPr>
          <p:spPr>
            <a:xfrm>
              <a:off x="4172900" y="2637375"/>
              <a:ext cx="1690175" cy="1646500"/>
            </a:xfrm>
            <a:custGeom>
              <a:rect b="b" l="l" r="r" t="t"/>
              <a:pathLst>
                <a:path extrusionOk="0" h="65860" w="67607">
                  <a:moveTo>
                    <a:pt x="1747" y="1"/>
                  </a:moveTo>
                  <a:lnTo>
                    <a:pt x="0" y="2958"/>
                  </a:lnTo>
                  <a:lnTo>
                    <a:pt x="62903" y="65860"/>
                  </a:lnTo>
                  <a:lnTo>
                    <a:pt x="67607" y="65860"/>
                  </a:lnTo>
                  <a:lnTo>
                    <a:pt x="1747" y="1"/>
                  </a:lnTo>
                  <a:close/>
                </a:path>
              </a:pathLst>
            </a:custGeom>
            <a:solidFill>
              <a:srgbClr val="0AD3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3" name="Google Shape;913;p8"/>
            <p:cNvSpPr/>
            <p:nvPr/>
          </p:nvSpPr>
          <p:spPr>
            <a:xfrm>
              <a:off x="4209850" y="2576900"/>
              <a:ext cx="1750675" cy="1706975"/>
            </a:xfrm>
            <a:custGeom>
              <a:rect b="b" l="l" r="r" t="t"/>
              <a:pathLst>
                <a:path extrusionOk="0" h="68279" w="70027">
                  <a:moveTo>
                    <a:pt x="1613" y="1"/>
                  </a:moveTo>
                  <a:lnTo>
                    <a:pt x="0" y="2823"/>
                  </a:lnTo>
                  <a:lnTo>
                    <a:pt x="65322" y="68279"/>
                  </a:lnTo>
                  <a:lnTo>
                    <a:pt x="70027" y="68279"/>
                  </a:lnTo>
                  <a:lnTo>
                    <a:pt x="1613" y="1"/>
                  </a:lnTo>
                  <a:close/>
                </a:path>
              </a:pathLst>
            </a:custGeom>
            <a:solidFill>
              <a:srgbClr val="0BD1C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4" name="Google Shape;914;p8"/>
            <p:cNvSpPr/>
            <p:nvPr/>
          </p:nvSpPr>
          <p:spPr>
            <a:xfrm>
              <a:off x="4243450" y="2513050"/>
              <a:ext cx="1814525" cy="1770825"/>
            </a:xfrm>
            <a:custGeom>
              <a:rect b="b" l="l" r="r" t="t"/>
              <a:pathLst>
                <a:path extrusionOk="0" h="70833" w="72581">
                  <a:moveTo>
                    <a:pt x="1748" y="1"/>
                  </a:moveTo>
                  <a:lnTo>
                    <a:pt x="1" y="2958"/>
                  </a:lnTo>
                  <a:lnTo>
                    <a:pt x="67876" y="70833"/>
                  </a:lnTo>
                  <a:lnTo>
                    <a:pt x="72581" y="70833"/>
                  </a:lnTo>
                  <a:lnTo>
                    <a:pt x="1748" y="1"/>
                  </a:lnTo>
                  <a:close/>
                </a:path>
              </a:pathLst>
            </a:custGeom>
            <a:solidFill>
              <a:srgbClr val="0CCFC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5" name="Google Shape;915;p8"/>
            <p:cNvSpPr/>
            <p:nvPr/>
          </p:nvSpPr>
          <p:spPr>
            <a:xfrm>
              <a:off x="4280425" y="2452575"/>
              <a:ext cx="1875000" cy="1831300"/>
            </a:xfrm>
            <a:custGeom>
              <a:rect b="b" l="l" r="r" t="t"/>
              <a:pathLst>
                <a:path extrusionOk="0" h="73252" w="75000">
                  <a:moveTo>
                    <a:pt x="1613" y="1"/>
                  </a:moveTo>
                  <a:lnTo>
                    <a:pt x="0" y="2957"/>
                  </a:lnTo>
                  <a:lnTo>
                    <a:pt x="70295" y="73252"/>
                  </a:lnTo>
                  <a:lnTo>
                    <a:pt x="74999" y="73252"/>
                  </a:lnTo>
                  <a:lnTo>
                    <a:pt x="1613" y="1"/>
                  </a:lnTo>
                  <a:close/>
                </a:path>
              </a:pathLst>
            </a:custGeom>
            <a:solidFill>
              <a:srgbClr val="0DCDC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6" name="Google Shape;916;p8"/>
            <p:cNvSpPr/>
            <p:nvPr/>
          </p:nvSpPr>
          <p:spPr>
            <a:xfrm>
              <a:off x="4314025" y="2392100"/>
              <a:ext cx="1935475" cy="1891775"/>
            </a:xfrm>
            <a:custGeom>
              <a:rect b="b" l="l" r="r" t="t"/>
              <a:pathLst>
                <a:path extrusionOk="0" h="75671" w="77419">
                  <a:moveTo>
                    <a:pt x="1747" y="0"/>
                  </a:moveTo>
                  <a:lnTo>
                    <a:pt x="0" y="2957"/>
                  </a:lnTo>
                  <a:lnTo>
                    <a:pt x="72849" y="75671"/>
                  </a:lnTo>
                  <a:lnTo>
                    <a:pt x="77419" y="75671"/>
                  </a:lnTo>
                  <a:lnTo>
                    <a:pt x="1747" y="0"/>
                  </a:lnTo>
                  <a:close/>
                </a:path>
              </a:pathLst>
            </a:custGeom>
            <a:solidFill>
              <a:srgbClr val="0ECCC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7" name="Google Shape;917;p8"/>
            <p:cNvSpPr/>
            <p:nvPr/>
          </p:nvSpPr>
          <p:spPr>
            <a:xfrm>
              <a:off x="4350975" y="2328250"/>
              <a:ext cx="1995975" cy="1955625"/>
            </a:xfrm>
            <a:custGeom>
              <a:rect b="b" l="l" r="r" t="t"/>
              <a:pathLst>
                <a:path extrusionOk="0" h="78225" w="79839">
                  <a:moveTo>
                    <a:pt x="1748" y="1"/>
                  </a:moveTo>
                  <a:lnTo>
                    <a:pt x="1" y="2957"/>
                  </a:lnTo>
                  <a:lnTo>
                    <a:pt x="75269" y="78225"/>
                  </a:lnTo>
                  <a:lnTo>
                    <a:pt x="79839" y="78225"/>
                  </a:lnTo>
                  <a:lnTo>
                    <a:pt x="1748" y="1"/>
                  </a:lnTo>
                  <a:close/>
                </a:path>
              </a:pathLst>
            </a:custGeom>
            <a:solidFill>
              <a:srgbClr val="10CAC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8" name="Google Shape;918;p8"/>
            <p:cNvSpPr/>
            <p:nvPr/>
          </p:nvSpPr>
          <p:spPr>
            <a:xfrm>
              <a:off x="4384575" y="2267775"/>
              <a:ext cx="2059825" cy="2016100"/>
            </a:xfrm>
            <a:custGeom>
              <a:rect b="b" l="l" r="r" t="t"/>
              <a:pathLst>
                <a:path extrusionOk="0" h="80644" w="82393">
                  <a:moveTo>
                    <a:pt x="1748" y="0"/>
                  </a:moveTo>
                  <a:lnTo>
                    <a:pt x="1" y="2957"/>
                  </a:lnTo>
                  <a:lnTo>
                    <a:pt x="77823" y="80644"/>
                  </a:lnTo>
                  <a:lnTo>
                    <a:pt x="82392" y="80644"/>
                  </a:lnTo>
                  <a:lnTo>
                    <a:pt x="1748" y="0"/>
                  </a:lnTo>
                  <a:close/>
                </a:path>
              </a:pathLst>
            </a:custGeom>
            <a:solidFill>
              <a:srgbClr val="11C8D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9" name="Google Shape;919;p8"/>
            <p:cNvSpPr/>
            <p:nvPr/>
          </p:nvSpPr>
          <p:spPr>
            <a:xfrm>
              <a:off x="4421550" y="2207275"/>
              <a:ext cx="2120300" cy="2076600"/>
            </a:xfrm>
            <a:custGeom>
              <a:rect b="b" l="l" r="r" t="t"/>
              <a:pathLst>
                <a:path extrusionOk="0" h="83064" w="84812">
                  <a:moveTo>
                    <a:pt x="1747" y="1"/>
                  </a:moveTo>
                  <a:lnTo>
                    <a:pt x="0" y="2958"/>
                  </a:lnTo>
                  <a:lnTo>
                    <a:pt x="80107" y="83064"/>
                  </a:lnTo>
                  <a:lnTo>
                    <a:pt x="84811" y="83064"/>
                  </a:lnTo>
                  <a:lnTo>
                    <a:pt x="1747" y="1"/>
                  </a:lnTo>
                  <a:close/>
                </a:path>
              </a:pathLst>
            </a:custGeom>
            <a:solidFill>
              <a:srgbClr val="12C7D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0" name="Google Shape;920;p8"/>
            <p:cNvSpPr/>
            <p:nvPr/>
          </p:nvSpPr>
          <p:spPr>
            <a:xfrm>
              <a:off x="4458500" y="2146800"/>
              <a:ext cx="2130375" cy="2137075"/>
            </a:xfrm>
            <a:custGeom>
              <a:rect b="b" l="l" r="r" t="t"/>
              <a:pathLst>
                <a:path extrusionOk="0" h="85483" w="85215">
                  <a:moveTo>
                    <a:pt x="1614" y="1"/>
                  </a:moveTo>
                  <a:lnTo>
                    <a:pt x="1" y="2823"/>
                  </a:lnTo>
                  <a:lnTo>
                    <a:pt x="82527" y="85483"/>
                  </a:lnTo>
                  <a:lnTo>
                    <a:pt x="84005" y="85483"/>
                  </a:lnTo>
                  <a:lnTo>
                    <a:pt x="85215" y="83467"/>
                  </a:lnTo>
                  <a:lnTo>
                    <a:pt x="1614" y="1"/>
                  </a:lnTo>
                  <a:close/>
                </a:path>
              </a:pathLst>
            </a:custGeom>
            <a:solidFill>
              <a:srgbClr val="13C5D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1" name="Google Shape;921;p8"/>
            <p:cNvSpPr/>
            <p:nvPr/>
          </p:nvSpPr>
          <p:spPr>
            <a:xfrm>
              <a:off x="4492100" y="2082950"/>
              <a:ext cx="2133750" cy="2163975"/>
            </a:xfrm>
            <a:custGeom>
              <a:rect b="b" l="l" r="r" t="t"/>
              <a:pathLst>
                <a:path extrusionOk="0" h="86559" w="85350">
                  <a:moveTo>
                    <a:pt x="1748" y="1"/>
                  </a:moveTo>
                  <a:lnTo>
                    <a:pt x="1" y="2958"/>
                  </a:lnTo>
                  <a:lnTo>
                    <a:pt x="83602" y="86559"/>
                  </a:lnTo>
                  <a:lnTo>
                    <a:pt x="85349" y="83602"/>
                  </a:lnTo>
                  <a:lnTo>
                    <a:pt x="1748" y="1"/>
                  </a:lnTo>
                  <a:close/>
                </a:path>
              </a:pathLst>
            </a:custGeom>
            <a:solidFill>
              <a:srgbClr val="14C3D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2" name="Google Shape;922;p8"/>
            <p:cNvSpPr/>
            <p:nvPr/>
          </p:nvSpPr>
          <p:spPr>
            <a:xfrm>
              <a:off x="4529075" y="2022475"/>
              <a:ext cx="2130375" cy="2163975"/>
            </a:xfrm>
            <a:custGeom>
              <a:rect b="b" l="l" r="r" t="t"/>
              <a:pathLst>
                <a:path extrusionOk="0" h="86559" w="85215">
                  <a:moveTo>
                    <a:pt x="1613" y="1"/>
                  </a:moveTo>
                  <a:lnTo>
                    <a:pt x="0" y="2957"/>
                  </a:lnTo>
                  <a:lnTo>
                    <a:pt x="83467" y="86558"/>
                  </a:lnTo>
                  <a:lnTo>
                    <a:pt x="85214" y="83601"/>
                  </a:lnTo>
                  <a:lnTo>
                    <a:pt x="1613" y="1"/>
                  </a:lnTo>
                  <a:close/>
                </a:path>
              </a:pathLst>
            </a:custGeom>
            <a:solidFill>
              <a:srgbClr val="15C1D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3" name="Google Shape;923;p8"/>
            <p:cNvSpPr/>
            <p:nvPr/>
          </p:nvSpPr>
          <p:spPr>
            <a:xfrm>
              <a:off x="4562675" y="1962000"/>
              <a:ext cx="2133725" cy="2160600"/>
            </a:xfrm>
            <a:custGeom>
              <a:rect b="b" l="l" r="r" t="t"/>
              <a:pathLst>
                <a:path extrusionOk="0" h="86424" w="85349">
                  <a:moveTo>
                    <a:pt x="1748" y="0"/>
                  </a:moveTo>
                  <a:lnTo>
                    <a:pt x="0" y="2957"/>
                  </a:lnTo>
                  <a:lnTo>
                    <a:pt x="83602" y="86424"/>
                  </a:lnTo>
                  <a:lnTo>
                    <a:pt x="85349" y="83467"/>
                  </a:lnTo>
                  <a:lnTo>
                    <a:pt x="1748" y="0"/>
                  </a:lnTo>
                  <a:close/>
                </a:path>
              </a:pathLst>
            </a:custGeom>
            <a:solidFill>
              <a:srgbClr val="16C0D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4" name="Google Shape;924;p8"/>
            <p:cNvSpPr/>
            <p:nvPr/>
          </p:nvSpPr>
          <p:spPr>
            <a:xfrm>
              <a:off x="4599625" y="1898150"/>
              <a:ext cx="2130375" cy="2163975"/>
            </a:xfrm>
            <a:custGeom>
              <a:rect b="b" l="l" r="r" t="t"/>
              <a:pathLst>
                <a:path extrusionOk="0" h="86559" w="85215">
                  <a:moveTo>
                    <a:pt x="1614" y="0"/>
                  </a:moveTo>
                  <a:lnTo>
                    <a:pt x="1" y="2957"/>
                  </a:lnTo>
                  <a:lnTo>
                    <a:pt x="83602" y="86558"/>
                  </a:lnTo>
                  <a:lnTo>
                    <a:pt x="85215" y="83601"/>
                  </a:lnTo>
                  <a:lnTo>
                    <a:pt x="1614" y="0"/>
                  </a:lnTo>
                  <a:close/>
                </a:path>
              </a:pathLst>
            </a:custGeom>
            <a:solidFill>
              <a:srgbClr val="17BED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5" name="Google Shape;925;p8"/>
            <p:cNvSpPr/>
            <p:nvPr/>
          </p:nvSpPr>
          <p:spPr>
            <a:xfrm>
              <a:off x="4633225" y="1837675"/>
              <a:ext cx="2133750" cy="2163950"/>
            </a:xfrm>
            <a:custGeom>
              <a:rect b="b" l="l" r="r" t="t"/>
              <a:pathLst>
                <a:path extrusionOk="0" h="86558" w="85350">
                  <a:moveTo>
                    <a:pt x="1748" y="0"/>
                  </a:moveTo>
                  <a:lnTo>
                    <a:pt x="1" y="2957"/>
                  </a:lnTo>
                  <a:lnTo>
                    <a:pt x="83602" y="86558"/>
                  </a:lnTo>
                  <a:lnTo>
                    <a:pt x="85349" y="83601"/>
                  </a:lnTo>
                  <a:lnTo>
                    <a:pt x="1748" y="0"/>
                  </a:lnTo>
                  <a:close/>
                </a:path>
              </a:pathLst>
            </a:custGeom>
            <a:solidFill>
              <a:srgbClr val="18BCD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6" name="Google Shape;926;p8"/>
            <p:cNvSpPr/>
            <p:nvPr/>
          </p:nvSpPr>
          <p:spPr>
            <a:xfrm>
              <a:off x="4670200" y="1777175"/>
              <a:ext cx="2130375" cy="2160625"/>
            </a:xfrm>
            <a:custGeom>
              <a:rect b="b" l="l" r="r" t="t"/>
              <a:pathLst>
                <a:path extrusionOk="0" h="86425" w="85215">
                  <a:moveTo>
                    <a:pt x="1748" y="1"/>
                  </a:moveTo>
                  <a:lnTo>
                    <a:pt x="0" y="2958"/>
                  </a:lnTo>
                  <a:lnTo>
                    <a:pt x="83602" y="86424"/>
                  </a:lnTo>
                  <a:lnTo>
                    <a:pt x="85215" y="83467"/>
                  </a:lnTo>
                  <a:lnTo>
                    <a:pt x="1748" y="1"/>
                  </a:lnTo>
                  <a:close/>
                </a:path>
              </a:pathLst>
            </a:custGeom>
            <a:solidFill>
              <a:srgbClr val="19BB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7" name="Google Shape;927;p8"/>
            <p:cNvSpPr/>
            <p:nvPr/>
          </p:nvSpPr>
          <p:spPr>
            <a:xfrm>
              <a:off x="4707150" y="1713350"/>
              <a:ext cx="2130375" cy="2163950"/>
            </a:xfrm>
            <a:custGeom>
              <a:rect b="b" l="l" r="r" t="t"/>
              <a:pathLst>
                <a:path extrusionOk="0" h="86558" w="85215">
                  <a:moveTo>
                    <a:pt x="1614" y="0"/>
                  </a:moveTo>
                  <a:lnTo>
                    <a:pt x="1" y="2957"/>
                  </a:lnTo>
                  <a:lnTo>
                    <a:pt x="83468" y="86558"/>
                  </a:lnTo>
                  <a:lnTo>
                    <a:pt x="85215" y="83601"/>
                  </a:lnTo>
                  <a:lnTo>
                    <a:pt x="1614" y="0"/>
                  </a:lnTo>
                  <a:close/>
                </a:path>
              </a:pathLst>
            </a:custGeom>
            <a:solidFill>
              <a:srgbClr val="1BB9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8" name="Google Shape;928;p8"/>
            <p:cNvSpPr/>
            <p:nvPr/>
          </p:nvSpPr>
          <p:spPr>
            <a:xfrm>
              <a:off x="4740750" y="1652850"/>
              <a:ext cx="2130400" cy="2163975"/>
            </a:xfrm>
            <a:custGeom>
              <a:rect b="b" l="l" r="r" t="t"/>
              <a:pathLst>
                <a:path extrusionOk="0" h="86559" w="85216">
                  <a:moveTo>
                    <a:pt x="1748" y="1"/>
                  </a:moveTo>
                  <a:lnTo>
                    <a:pt x="1" y="2958"/>
                  </a:lnTo>
                  <a:lnTo>
                    <a:pt x="83602" y="86559"/>
                  </a:lnTo>
                  <a:lnTo>
                    <a:pt x="85215" y="83602"/>
                  </a:lnTo>
                  <a:lnTo>
                    <a:pt x="1748" y="1"/>
                  </a:lnTo>
                  <a:close/>
                </a:path>
              </a:pathLst>
            </a:custGeom>
            <a:solidFill>
              <a:srgbClr val="1CB7D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9" name="Google Shape;929;p8"/>
            <p:cNvSpPr/>
            <p:nvPr/>
          </p:nvSpPr>
          <p:spPr>
            <a:xfrm>
              <a:off x="4777725" y="1592375"/>
              <a:ext cx="2130375" cy="2160600"/>
            </a:xfrm>
            <a:custGeom>
              <a:rect b="b" l="l" r="r" t="t"/>
              <a:pathLst>
                <a:path extrusionOk="0" h="86424" w="85215">
                  <a:moveTo>
                    <a:pt x="1613" y="1"/>
                  </a:moveTo>
                  <a:lnTo>
                    <a:pt x="0" y="2957"/>
                  </a:lnTo>
                  <a:lnTo>
                    <a:pt x="83467" y="86424"/>
                  </a:lnTo>
                  <a:lnTo>
                    <a:pt x="85215" y="83601"/>
                  </a:lnTo>
                  <a:lnTo>
                    <a:pt x="1613" y="1"/>
                  </a:lnTo>
                  <a:close/>
                </a:path>
              </a:pathLst>
            </a:custGeom>
            <a:solidFill>
              <a:srgbClr val="1DB5D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0" name="Google Shape;930;p8"/>
            <p:cNvSpPr/>
            <p:nvPr/>
          </p:nvSpPr>
          <p:spPr>
            <a:xfrm>
              <a:off x="4811325" y="1531900"/>
              <a:ext cx="2133750" cy="2160600"/>
            </a:xfrm>
            <a:custGeom>
              <a:rect b="b" l="l" r="r" t="t"/>
              <a:pathLst>
                <a:path extrusionOk="0" h="86424" w="85350">
                  <a:moveTo>
                    <a:pt x="1748" y="0"/>
                  </a:moveTo>
                  <a:lnTo>
                    <a:pt x="0" y="2823"/>
                  </a:lnTo>
                  <a:lnTo>
                    <a:pt x="83602" y="86423"/>
                  </a:lnTo>
                  <a:lnTo>
                    <a:pt x="85349" y="83467"/>
                  </a:lnTo>
                  <a:lnTo>
                    <a:pt x="1748" y="0"/>
                  </a:lnTo>
                  <a:close/>
                </a:path>
              </a:pathLst>
            </a:custGeom>
            <a:solidFill>
              <a:srgbClr val="1EB4D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1" name="Google Shape;931;p8"/>
            <p:cNvSpPr/>
            <p:nvPr/>
          </p:nvSpPr>
          <p:spPr>
            <a:xfrm>
              <a:off x="4848275" y="1468050"/>
              <a:ext cx="2130400" cy="2163975"/>
            </a:xfrm>
            <a:custGeom>
              <a:rect b="b" l="l" r="r" t="t"/>
              <a:pathLst>
                <a:path extrusionOk="0" h="86559" w="85216">
                  <a:moveTo>
                    <a:pt x="1614" y="0"/>
                  </a:moveTo>
                  <a:lnTo>
                    <a:pt x="1" y="2957"/>
                  </a:lnTo>
                  <a:lnTo>
                    <a:pt x="83602" y="86558"/>
                  </a:lnTo>
                  <a:lnTo>
                    <a:pt x="85215" y="83601"/>
                  </a:lnTo>
                  <a:lnTo>
                    <a:pt x="1614" y="0"/>
                  </a:lnTo>
                  <a:close/>
                </a:path>
              </a:pathLst>
            </a:custGeom>
            <a:solidFill>
              <a:srgbClr val="1FB2D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2" name="Google Shape;932;p8"/>
            <p:cNvSpPr/>
            <p:nvPr/>
          </p:nvSpPr>
          <p:spPr>
            <a:xfrm>
              <a:off x="4881875" y="1431100"/>
              <a:ext cx="2133750" cy="2140425"/>
            </a:xfrm>
            <a:custGeom>
              <a:rect b="b" l="l" r="r" t="t"/>
              <a:pathLst>
                <a:path extrusionOk="0" h="85617" w="85350">
                  <a:moveTo>
                    <a:pt x="1211" y="0"/>
                  </a:moveTo>
                  <a:lnTo>
                    <a:pt x="1" y="2016"/>
                  </a:lnTo>
                  <a:lnTo>
                    <a:pt x="83602" y="85617"/>
                  </a:lnTo>
                  <a:lnTo>
                    <a:pt x="85350" y="82660"/>
                  </a:lnTo>
                  <a:lnTo>
                    <a:pt x="2689" y="0"/>
                  </a:lnTo>
                  <a:close/>
                </a:path>
              </a:pathLst>
            </a:custGeom>
            <a:solidFill>
              <a:srgbClr val="20B0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3" name="Google Shape;933;p8"/>
            <p:cNvSpPr/>
            <p:nvPr/>
          </p:nvSpPr>
          <p:spPr>
            <a:xfrm>
              <a:off x="4928925" y="1431100"/>
              <a:ext cx="2120300" cy="2076600"/>
            </a:xfrm>
            <a:custGeom>
              <a:rect b="b" l="l" r="r" t="t"/>
              <a:pathLst>
                <a:path extrusionOk="0" h="83064" w="84812">
                  <a:moveTo>
                    <a:pt x="1" y="0"/>
                  </a:moveTo>
                  <a:lnTo>
                    <a:pt x="83199" y="83063"/>
                  </a:lnTo>
                  <a:lnTo>
                    <a:pt x="84812" y="80106"/>
                  </a:lnTo>
                  <a:lnTo>
                    <a:pt x="4705" y="0"/>
                  </a:lnTo>
                  <a:close/>
                </a:path>
              </a:pathLst>
            </a:custGeom>
            <a:solidFill>
              <a:srgbClr val="21AE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4" name="Google Shape;934;p8"/>
            <p:cNvSpPr/>
            <p:nvPr/>
          </p:nvSpPr>
          <p:spPr>
            <a:xfrm>
              <a:off x="5026375" y="1431100"/>
              <a:ext cx="2059825" cy="2016100"/>
            </a:xfrm>
            <a:custGeom>
              <a:rect b="b" l="l" r="r" t="t"/>
              <a:pathLst>
                <a:path extrusionOk="0" h="80644" w="82393">
                  <a:moveTo>
                    <a:pt x="0" y="0"/>
                  </a:moveTo>
                  <a:lnTo>
                    <a:pt x="80645" y="80644"/>
                  </a:lnTo>
                  <a:lnTo>
                    <a:pt x="82392" y="77687"/>
                  </a:lnTo>
                  <a:lnTo>
                    <a:pt x="4705" y="0"/>
                  </a:lnTo>
                  <a:close/>
                </a:path>
              </a:pathLst>
            </a:custGeom>
            <a:solidFill>
              <a:srgbClr val="22AD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5" name="Google Shape;935;p8"/>
            <p:cNvSpPr/>
            <p:nvPr/>
          </p:nvSpPr>
          <p:spPr>
            <a:xfrm>
              <a:off x="5123825" y="1431100"/>
              <a:ext cx="1995975" cy="1955625"/>
            </a:xfrm>
            <a:custGeom>
              <a:rect b="b" l="l" r="r" t="t"/>
              <a:pathLst>
                <a:path extrusionOk="0" h="78225" w="79839">
                  <a:moveTo>
                    <a:pt x="0" y="0"/>
                  </a:moveTo>
                  <a:lnTo>
                    <a:pt x="78225" y="78225"/>
                  </a:lnTo>
                  <a:lnTo>
                    <a:pt x="79838" y="75268"/>
                  </a:lnTo>
                  <a:lnTo>
                    <a:pt x="4705" y="0"/>
                  </a:lnTo>
                  <a:close/>
                </a:path>
              </a:pathLst>
            </a:custGeom>
            <a:solidFill>
              <a:srgbClr val="23ABD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6" name="Google Shape;936;p8"/>
            <p:cNvSpPr/>
            <p:nvPr/>
          </p:nvSpPr>
          <p:spPr>
            <a:xfrm>
              <a:off x="5221275" y="1431100"/>
              <a:ext cx="1935475" cy="1891775"/>
            </a:xfrm>
            <a:custGeom>
              <a:rect b="b" l="l" r="r" t="t"/>
              <a:pathLst>
                <a:path extrusionOk="0" h="75671" w="77419">
                  <a:moveTo>
                    <a:pt x="0" y="0"/>
                  </a:moveTo>
                  <a:lnTo>
                    <a:pt x="75671" y="75671"/>
                  </a:lnTo>
                  <a:lnTo>
                    <a:pt x="77419" y="72714"/>
                  </a:lnTo>
                  <a:lnTo>
                    <a:pt x="4570" y="0"/>
                  </a:lnTo>
                  <a:close/>
                </a:path>
              </a:pathLst>
            </a:custGeom>
            <a:solidFill>
              <a:srgbClr val="25A9D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7" name="Google Shape;937;p8"/>
            <p:cNvSpPr/>
            <p:nvPr/>
          </p:nvSpPr>
          <p:spPr>
            <a:xfrm>
              <a:off x="5318700" y="1431100"/>
              <a:ext cx="1875025" cy="1831300"/>
            </a:xfrm>
            <a:custGeom>
              <a:rect b="b" l="l" r="r" t="t"/>
              <a:pathLst>
                <a:path extrusionOk="0" h="73252" w="75001">
                  <a:moveTo>
                    <a:pt x="1" y="0"/>
                  </a:moveTo>
                  <a:lnTo>
                    <a:pt x="73253" y="73251"/>
                  </a:lnTo>
                  <a:lnTo>
                    <a:pt x="75000" y="70295"/>
                  </a:lnTo>
                  <a:lnTo>
                    <a:pt x="4571" y="0"/>
                  </a:lnTo>
                  <a:close/>
                </a:path>
              </a:pathLst>
            </a:custGeom>
            <a:solidFill>
              <a:srgbClr val="26A8D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8" name="Google Shape;938;p8"/>
            <p:cNvSpPr/>
            <p:nvPr/>
          </p:nvSpPr>
          <p:spPr>
            <a:xfrm>
              <a:off x="5416150" y="1431100"/>
              <a:ext cx="1811175" cy="1770825"/>
            </a:xfrm>
            <a:custGeom>
              <a:rect b="b" l="l" r="r" t="t"/>
              <a:pathLst>
                <a:path extrusionOk="0" h="70833" w="72447">
                  <a:moveTo>
                    <a:pt x="1" y="0"/>
                  </a:moveTo>
                  <a:lnTo>
                    <a:pt x="70699" y="70832"/>
                  </a:lnTo>
                  <a:lnTo>
                    <a:pt x="72446" y="67875"/>
                  </a:lnTo>
                  <a:lnTo>
                    <a:pt x="4571" y="0"/>
                  </a:lnTo>
                  <a:close/>
                </a:path>
              </a:pathLst>
            </a:custGeom>
            <a:solidFill>
              <a:srgbClr val="27A6D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9" name="Google Shape;939;p8"/>
            <p:cNvSpPr/>
            <p:nvPr/>
          </p:nvSpPr>
          <p:spPr>
            <a:xfrm>
              <a:off x="5510250" y="1431100"/>
              <a:ext cx="1754025" cy="1706975"/>
            </a:xfrm>
            <a:custGeom>
              <a:rect b="b" l="l" r="r" t="t"/>
              <a:pathLst>
                <a:path extrusionOk="0" h="68279" w="70161">
                  <a:moveTo>
                    <a:pt x="0" y="0"/>
                  </a:moveTo>
                  <a:lnTo>
                    <a:pt x="68413" y="68278"/>
                  </a:lnTo>
                  <a:lnTo>
                    <a:pt x="70161" y="65456"/>
                  </a:lnTo>
                  <a:lnTo>
                    <a:pt x="4704" y="0"/>
                  </a:lnTo>
                  <a:close/>
                </a:path>
              </a:pathLst>
            </a:custGeom>
            <a:solidFill>
              <a:srgbClr val="28A4D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0" name="Google Shape;940;p8"/>
            <p:cNvSpPr/>
            <p:nvPr/>
          </p:nvSpPr>
          <p:spPr>
            <a:xfrm>
              <a:off x="5607675" y="1431100"/>
              <a:ext cx="1690200" cy="1646500"/>
            </a:xfrm>
            <a:custGeom>
              <a:rect b="b" l="l" r="r" t="t"/>
              <a:pathLst>
                <a:path extrusionOk="0" h="65860" w="67608">
                  <a:moveTo>
                    <a:pt x="1" y="0"/>
                  </a:moveTo>
                  <a:lnTo>
                    <a:pt x="65995" y="65859"/>
                  </a:lnTo>
                  <a:lnTo>
                    <a:pt x="67608" y="62902"/>
                  </a:lnTo>
                  <a:lnTo>
                    <a:pt x="4705" y="0"/>
                  </a:lnTo>
                  <a:close/>
                </a:path>
              </a:pathLst>
            </a:custGeom>
            <a:solidFill>
              <a:srgbClr val="29A2D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1" name="Google Shape;941;p8"/>
            <p:cNvSpPr/>
            <p:nvPr/>
          </p:nvSpPr>
          <p:spPr>
            <a:xfrm>
              <a:off x="5705125" y="1431100"/>
              <a:ext cx="1629725" cy="1586000"/>
            </a:xfrm>
            <a:custGeom>
              <a:rect b="b" l="l" r="r" t="t"/>
              <a:pathLst>
                <a:path extrusionOk="0" h="63440" w="65189">
                  <a:moveTo>
                    <a:pt x="1" y="0"/>
                  </a:moveTo>
                  <a:lnTo>
                    <a:pt x="63441" y="63440"/>
                  </a:lnTo>
                  <a:lnTo>
                    <a:pt x="65188" y="60483"/>
                  </a:lnTo>
                  <a:lnTo>
                    <a:pt x="4705" y="0"/>
                  </a:lnTo>
                  <a:close/>
                </a:path>
              </a:pathLst>
            </a:custGeom>
            <a:solidFill>
              <a:srgbClr val="2AA1D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2" name="Google Shape;942;p8"/>
            <p:cNvSpPr/>
            <p:nvPr/>
          </p:nvSpPr>
          <p:spPr>
            <a:xfrm>
              <a:off x="5802575" y="1431100"/>
              <a:ext cx="1565875" cy="1525525"/>
            </a:xfrm>
            <a:custGeom>
              <a:rect b="b" l="l" r="r" t="t"/>
              <a:pathLst>
                <a:path extrusionOk="0" h="61021" w="62635">
                  <a:moveTo>
                    <a:pt x="1" y="0"/>
                  </a:moveTo>
                  <a:lnTo>
                    <a:pt x="61021" y="61020"/>
                  </a:lnTo>
                  <a:lnTo>
                    <a:pt x="62634" y="58064"/>
                  </a:lnTo>
                  <a:lnTo>
                    <a:pt x="4705" y="0"/>
                  </a:lnTo>
                  <a:close/>
                </a:path>
              </a:pathLst>
            </a:custGeom>
            <a:solidFill>
              <a:srgbClr val="2B9FD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3" name="Google Shape;943;p8"/>
            <p:cNvSpPr/>
            <p:nvPr/>
          </p:nvSpPr>
          <p:spPr>
            <a:xfrm>
              <a:off x="5900025" y="1431100"/>
              <a:ext cx="1481850" cy="1461675"/>
            </a:xfrm>
            <a:custGeom>
              <a:rect b="b" l="l" r="r" t="t"/>
              <a:pathLst>
                <a:path extrusionOk="0" h="58467" w="59274">
                  <a:moveTo>
                    <a:pt x="0" y="0"/>
                  </a:moveTo>
                  <a:lnTo>
                    <a:pt x="58468" y="58467"/>
                  </a:lnTo>
                  <a:lnTo>
                    <a:pt x="59274" y="57123"/>
                  </a:lnTo>
                  <a:lnTo>
                    <a:pt x="56048" y="51478"/>
                  </a:lnTo>
                  <a:lnTo>
                    <a:pt x="4570" y="0"/>
                  </a:lnTo>
                  <a:close/>
                </a:path>
              </a:pathLst>
            </a:custGeom>
            <a:solidFill>
              <a:srgbClr val="2C9DD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4" name="Google Shape;944;p8"/>
            <p:cNvSpPr/>
            <p:nvPr/>
          </p:nvSpPr>
          <p:spPr>
            <a:xfrm>
              <a:off x="5997475" y="1431100"/>
              <a:ext cx="1307125" cy="1297025"/>
            </a:xfrm>
            <a:custGeom>
              <a:rect b="b" l="l" r="r" t="t"/>
              <a:pathLst>
                <a:path extrusionOk="0" h="51881" w="52285">
                  <a:moveTo>
                    <a:pt x="0" y="0"/>
                  </a:moveTo>
                  <a:lnTo>
                    <a:pt x="51747" y="51881"/>
                  </a:lnTo>
                  <a:lnTo>
                    <a:pt x="52285" y="51478"/>
                  </a:lnTo>
                  <a:lnTo>
                    <a:pt x="46908" y="42338"/>
                  </a:lnTo>
                  <a:lnTo>
                    <a:pt x="4570" y="0"/>
                  </a:lnTo>
                  <a:close/>
                </a:path>
              </a:pathLst>
            </a:custGeom>
            <a:solidFill>
              <a:srgbClr val="2D9CD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5" name="Google Shape;945;p8"/>
            <p:cNvSpPr/>
            <p:nvPr/>
          </p:nvSpPr>
          <p:spPr>
            <a:xfrm>
              <a:off x="6094900" y="1431100"/>
              <a:ext cx="1075300" cy="1065175"/>
            </a:xfrm>
            <a:custGeom>
              <a:rect b="b" l="l" r="r" t="t"/>
              <a:pathLst>
                <a:path extrusionOk="0" h="42607" w="43012">
                  <a:moveTo>
                    <a:pt x="1" y="0"/>
                  </a:moveTo>
                  <a:lnTo>
                    <a:pt x="42608" y="42607"/>
                  </a:lnTo>
                  <a:lnTo>
                    <a:pt x="43011" y="42338"/>
                  </a:lnTo>
                  <a:lnTo>
                    <a:pt x="37769" y="33064"/>
                  </a:lnTo>
                  <a:lnTo>
                    <a:pt x="4571" y="0"/>
                  </a:lnTo>
                  <a:close/>
                </a:path>
              </a:pathLst>
            </a:custGeom>
            <a:solidFill>
              <a:srgbClr val="2F9A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6" name="Google Shape;946;p8"/>
            <p:cNvSpPr/>
            <p:nvPr/>
          </p:nvSpPr>
          <p:spPr>
            <a:xfrm>
              <a:off x="6189000" y="1431100"/>
              <a:ext cx="850150" cy="836700"/>
            </a:xfrm>
            <a:custGeom>
              <a:rect b="b" l="l" r="r" t="t"/>
              <a:pathLst>
                <a:path extrusionOk="0" h="33468" w="34006">
                  <a:moveTo>
                    <a:pt x="0" y="0"/>
                  </a:moveTo>
                  <a:lnTo>
                    <a:pt x="33602" y="33467"/>
                  </a:lnTo>
                  <a:lnTo>
                    <a:pt x="34005" y="33198"/>
                  </a:lnTo>
                  <a:lnTo>
                    <a:pt x="28629" y="23924"/>
                  </a:lnTo>
                  <a:lnTo>
                    <a:pt x="4705" y="0"/>
                  </a:lnTo>
                  <a:close/>
                </a:path>
              </a:pathLst>
            </a:custGeom>
            <a:solidFill>
              <a:srgbClr val="3098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7" name="Google Shape;947;p8"/>
            <p:cNvSpPr/>
            <p:nvPr/>
          </p:nvSpPr>
          <p:spPr>
            <a:xfrm>
              <a:off x="6286450" y="1431100"/>
              <a:ext cx="618300" cy="608200"/>
            </a:xfrm>
            <a:custGeom>
              <a:rect b="b" l="l" r="r" t="t"/>
              <a:pathLst>
                <a:path extrusionOk="0" h="24328" w="24732">
                  <a:moveTo>
                    <a:pt x="0" y="0"/>
                  </a:moveTo>
                  <a:lnTo>
                    <a:pt x="24328" y="24328"/>
                  </a:lnTo>
                  <a:lnTo>
                    <a:pt x="24731" y="23924"/>
                  </a:lnTo>
                  <a:lnTo>
                    <a:pt x="19489" y="14785"/>
                  </a:lnTo>
                  <a:lnTo>
                    <a:pt x="4704" y="0"/>
                  </a:lnTo>
                  <a:close/>
                </a:path>
              </a:pathLst>
            </a:custGeom>
            <a:solidFill>
              <a:srgbClr val="3196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8" name="Google Shape;948;p8"/>
            <p:cNvSpPr/>
            <p:nvPr/>
          </p:nvSpPr>
          <p:spPr>
            <a:xfrm>
              <a:off x="6383900" y="1431100"/>
              <a:ext cx="389800" cy="376350"/>
            </a:xfrm>
            <a:custGeom>
              <a:rect b="b" l="l" r="r" t="t"/>
              <a:pathLst>
                <a:path extrusionOk="0" h="15054" w="15592">
                  <a:moveTo>
                    <a:pt x="0" y="0"/>
                  </a:moveTo>
                  <a:lnTo>
                    <a:pt x="15188" y="15054"/>
                  </a:lnTo>
                  <a:lnTo>
                    <a:pt x="15591" y="14785"/>
                  </a:lnTo>
                  <a:lnTo>
                    <a:pt x="10215" y="5645"/>
                  </a:lnTo>
                  <a:lnTo>
                    <a:pt x="4704" y="0"/>
                  </a:lnTo>
                  <a:close/>
                </a:path>
              </a:pathLst>
            </a:custGeom>
            <a:solidFill>
              <a:srgbClr val="3295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9" name="Google Shape;949;p8"/>
            <p:cNvSpPr/>
            <p:nvPr/>
          </p:nvSpPr>
          <p:spPr>
            <a:xfrm>
              <a:off x="6481325" y="1431100"/>
              <a:ext cx="157950" cy="147850"/>
            </a:xfrm>
            <a:custGeom>
              <a:rect b="b" l="l" r="r" t="t"/>
              <a:pathLst>
                <a:path extrusionOk="0" h="5914" w="6318">
                  <a:moveTo>
                    <a:pt x="1" y="0"/>
                  </a:moveTo>
                  <a:lnTo>
                    <a:pt x="5915" y="5914"/>
                  </a:lnTo>
                  <a:lnTo>
                    <a:pt x="6318" y="5645"/>
                  </a:lnTo>
                  <a:lnTo>
                    <a:pt x="3092" y="0"/>
                  </a:lnTo>
                  <a:close/>
                </a:path>
              </a:pathLst>
            </a:custGeom>
            <a:solidFill>
              <a:srgbClr val="3393E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50" name="Google Shape;950;p8"/>
          <p:cNvSpPr/>
          <p:nvPr/>
        </p:nvSpPr>
        <p:spPr>
          <a:xfrm flipH="1" rot="10800000">
            <a:off x="-123826" y="1058975"/>
            <a:ext cx="819900" cy="710100"/>
          </a:xfrm>
          <a:prstGeom prst="hexagon">
            <a:avLst>
              <a:gd fmla="val 28678" name="adj"/>
              <a:gd fmla="val 115470" name="vf"/>
            </a:avLst>
          </a:prstGeom>
          <a:noFill/>
          <a:ln cap="flat" cmpd="sng" w="9525">
            <a:solidFill>
              <a:srgbClr val="19BBD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1" name="Google Shape;951;p8"/>
          <p:cNvSpPr/>
          <p:nvPr/>
        </p:nvSpPr>
        <p:spPr>
          <a:xfrm flipH="1" rot="10800000">
            <a:off x="638175" y="1440100"/>
            <a:ext cx="428700" cy="371100"/>
          </a:xfrm>
          <a:prstGeom prst="hexagon">
            <a:avLst>
              <a:gd fmla="val 28678" name="adj"/>
              <a:gd fmla="val 115470" name="vf"/>
            </a:avLst>
          </a:prstGeom>
          <a:solidFill>
            <a:srgbClr val="18476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2" name="Google Shape;952;p8"/>
          <p:cNvSpPr/>
          <p:nvPr/>
        </p:nvSpPr>
        <p:spPr>
          <a:xfrm flipH="1" rot="10800000">
            <a:off x="1495424" y="-131650"/>
            <a:ext cx="819900" cy="710100"/>
          </a:xfrm>
          <a:prstGeom prst="hexagon">
            <a:avLst>
              <a:gd fmla="val 28678" name="adj"/>
              <a:gd fmla="val 115470" name="vf"/>
            </a:avLst>
          </a:prstGeom>
          <a:noFill/>
          <a:ln cap="flat" cmpd="sng" w="76200">
            <a:solidFill>
              <a:srgbClr val="184769"/>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3" name="Google Shape;953;p8"/>
          <p:cNvSpPr/>
          <p:nvPr/>
        </p:nvSpPr>
        <p:spPr>
          <a:xfrm flipH="1" rot="10800000">
            <a:off x="327800" y="88925"/>
            <a:ext cx="358800" cy="310500"/>
          </a:xfrm>
          <a:prstGeom prst="hexagon">
            <a:avLst>
              <a:gd fmla="val 28678" name="adj"/>
              <a:gd fmla="val 115470" name="vf"/>
            </a:avLst>
          </a:prstGeom>
          <a:solidFill>
            <a:srgbClr val="00E1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954" name="Google Shape;954;p8"/>
          <p:cNvGrpSpPr/>
          <p:nvPr/>
        </p:nvGrpSpPr>
        <p:grpSpPr>
          <a:xfrm>
            <a:off x="1729778" y="61066"/>
            <a:ext cx="351204" cy="324661"/>
            <a:chOff x="5975075" y="2327500"/>
            <a:chExt cx="420100" cy="388350"/>
          </a:xfrm>
        </p:grpSpPr>
        <p:sp>
          <p:nvSpPr>
            <p:cNvPr id="955" name="Google Shape;955;p8"/>
            <p:cNvSpPr/>
            <p:nvPr/>
          </p:nvSpPr>
          <p:spPr>
            <a:xfrm>
              <a:off x="5975075" y="2474650"/>
              <a:ext cx="98325" cy="220450"/>
            </a:xfrm>
            <a:custGeom>
              <a:rect b="b" l="l" r="r" t="t"/>
              <a:pathLst>
                <a:path extrusionOk="0" h="8818" w="3933">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18476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6" name="Google Shape;956;p8"/>
            <p:cNvSpPr/>
            <p:nvPr/>
          </p:nvSpPr>
          <p:spPr>
            <a:xfrm>
              <a:off x="6088025" y="2327500"/>
              <a:ext cx="307150" cy="388350"/>
            </a:xfrm>
            <a:custGeom>
              <a:rect b="b" l="l" r="r" t="t"/>
              <a:pathLst>
                <a:path extrusionOk="0" h="15534" w="12286">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57" name="Google Shape;957;p8"/>
          <p:cNvSpPr/>
          <p:nvPr/>
        </p:nvSpPr>
        <p:spPr>
          <a:xfrm>
            <a:off x="203100" y="1270177"/>
            <a:ext cx="166061" cy="287704"/>
          </a:xfrm>
          <a:custGeom>
            <a:rect b="b" l="l" r="r" t="t"/>
            <a:pathLst>
              <a:path extrusionOk="0" h="20565" w="1187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rgbClr val="19BB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958" name="Google Shape;958;p8"/>
          <p:cNvGrpSpPr/>
          <p:nvPr/>
        </p:nvGrpSpPr>
        <p:grpSpPr>
          <a:xfrm>
            <a:off x="904284" y="515192"/>
            <a:ext cx="382958" cy="607111"/>
            <a:chOff x="6718575" y="2318625"/>
            <a:chExt cx="256950" cy="407375"/>
          </a:xfrm>
        </p:grpSpPr>
        <p:sp>
          <p:nvSpPr>
            <p:cNvPr id="959" name="Google Shape;959;p8"/>
            <p:cNvSpPr/>
            <p:nvPr/>
          </p:nvSpPr>
          <p:spPr>
            <a:xfrm>
              <a:off x="6795900" y="2673600"/>
              <a:ext cx="102300" cy="22550"/>
            </a:xfrm>
            <a:custGeom>
              <a:rect b="b" l="l" r="r" t="t"/>
              <a:pathLst>
                <a:path extrusionOk="0" fill="none" h="902" w="4092">
                  <a:moveTo>
                    <a:pt x="4092" y="902"/>
                  </a:moveTo>
                  <a:lnTo>
                    <a:pt x="4092" y="1"/>
                  </a:lnTo>
                  <a:lnTo>
                    <a:pt x="0" y="1"/>
                  </a:lnTo>
                  <a:lnTo>
                    <a:pt x="0" y="902"/>
                  </a:lnTo>
                  <a:lnTo>
                    <a:pt x="4092" y="902"/>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0" name="Google Shape;960;p8"/>
            <p:cNvSpPr/>
            <p:nvPr/>
          </p:nvSpPr>
          <p:spPr>
            <a:xfrm>
              <a:off x="6795900" y="2650475"/>
              <a:ext cx="102300" cy="22550"/>
            </a:xfrm>
            <a:custGeom>
              <a:rect b="b" l="l" r="r" t="t"/>
              <a:pathLst>
                <a:path extrusionOk="0" fill="none" h="902" w="4092">
                  <a:moveTo>
                    <a:pt x="4092" y="901"/>
                  </a:moveTo>
                  <a:lnTo>
                    <a:pt x="4092" y="0"/>
                  </a:lnTo>
                  <a:lnTo>
                    <a:pt x="0" y="0"/>
                  </a:lnTo>
                  <a:lnTo>
                    <a:pt x="0" y="901"/>
                  </a:lnTo>
                  <a:lnTo>
                    <a:pt x="4092" y="901"/>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1" name="Google Shape;961;p8"/>
            <p:cNvSpPr/>
            <p:nvPr/>
          </p:nvSpPr>
          <p:spPr>
            <a:xfrm>
              <a:off x="6795900" y="2696125"/>
              <a:ext cx="102300" cy="29875"/>
            </a:xfrm>
            <a:custGeom>
              <a:rect b="b" l="l" r="r" t="t"/>
              <a:pathLst>
                <a:path extrusionOk="0" fill="none" h="1195" w="4092">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2" name="Google Shape;962;p8"/>
            <p:cNvSpPr/>
            <p:nvPr/>
          </p:nvSpPr>
          <p:spPr>
            <a:xfrm>
              <a:off x="6784925" y="2459275"/>
              <a:ext cx="35350" cy="166875"/>
            </a:xfrm>
            <a:custGeom>
              <a:rect b="b" l="l" r="r" t="t"/>
              <a:pathLst>
                <a:path extrusionOk="0" fill="none" h="6675" w="1414">
                  <a:moveTo>
                    <a:pt x="1413" y="6674"/>
                  </a:moveTo>
                  <a:lnTo>
                    <a:pt x="1413" y="6674"/>
                  </a:lnTo>
                  <a:lnTo>
                    <a:pt x="585" y="2850"/>
                  </a:lnTo>
                  <a:lnTo>
                    <a:pt x="1"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3" name="Google Shape;963;p8"/>
            <p:cNvSpPr/>
            <p:nvPr/>
          </p:nvSpPr>
          <p:spPr>
            <a:xfrm>
              <a:off x="6718575" y="2318625"/>
              <a:ext cx="256950" cy="307525"/>
            </a:xfrm>
            <a:custGeom>
              <a:rect b="b" l="l" r="r" t="t"/>
              <a:pathLst>
                <a:path extrusionOk="0" fill="none" h="12301" w="10278">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4" name="Google Shape;964;p8"/>
            <p:cNvSpPr/>
            <p:nvPr/>
          </p:nvSpPr>
          <p:spPr>
            <a:xfrm>
              <a:off x="6873825" y="2459275"/>
              <a:ext cx="35350" cy="166875"/>
            </a:xfrm>
            <a:custGeom>
              <a:rect b="b" l="l" r="r" t="t"/>
              <a:pathLst>
                <a:path extrusionOk="0" fill="none" h="6675" w="1414">
                  <a:moveTo>
                    <a:pt x="1413" y="1"/>
                  </a:moveTo>
                  <a:lnTo>
                    <a:pt x="1413" y="1"/>
                  </a:lnTo>
                  <a:lnTo>
                    <a:pt x="829" y="2850"/>
                  </a:lnTo>
                  <a:lnTo>
                    <a:pt x="1" y="6674"/>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5" name="Google Shape;965;p8"/>
            <p:cNvSpPr/>
            <p:nvPr/>
          </p:nvSpPr>
          <p:spPr>
            <a:xfrm>
              <a:off x="6801975" y="2453200"/>
              <a:ext cx="90150" cy="19500"/>
            </a:xfrm>
            <a:custGeom>
              <a:rect b="b" l="l" r="r" t="t"/>
              <a:pathLst>
                <a:path extrusionOk="0" fill="none" h="780" w="3606">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6" name="Google Shape;966;p8"/>
            <p:cNvSpPr/>
            <p:nvPr/>
          </p:nvSpPr>
          <p:spPr>
            <a:xfrm>
              <a:off x="6795900" y="2628550"/>
              <a:ext cx="102300" cy="25"/>
            </a:xfrm>
            <a:custGeom>
              <a:rect b="b" l="l" r="r" t="t"/>
              <a:pathLst>
                <a:path extrusionOk="0" fill="none" h="1" w="4092">
                  <a:moveTo>
                    <a:pt x="0" y="1"/>
                  </a:moveTo>
                  <a:lnTo>
                    <a:pt x="4092"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67" name="Google Shape;967;p8"/>
          <p:cNvGrpSpPr/>
          <p:nvPr/>
        </p:nvGrpSpPr>
        <p:grpSpPr>
          <a:xfrm>
            <a:off x="335759" y="1840533"/>
            <a:ext cx="342882" cy="350068"/>
            <a:chOff x="3951850" y="2985350"/>
            <a:chExt cx="407950" cy="416500"/>
          </a:xfrm>
        </p:grpSpPr>
        <p:sp>
          <p:nvSpPr>
            <p:cNvPr id="968" name="Google Shape;968;p8"/>
            <p:cNvSpPr/>
            <p:nvPr/>
          </p:nvSpPr>
          <p:spPr>
            <a:xfrm>
              <a:off x="3951850" y="2985350"/>
              <a:ext cx="314800" cy="314825"/>
            </a:xfrm>
            <a:custGeom>
              <a:rect b="b" l="l" r="r" t="t"/>
              <a:pathLst>
                <a:path extrusionOk="0" fill="none" h="12593" w="12592">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cap="rnd"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9" name="Google Shape;969;p8"/>
            <p:cNvSpPr/>
            <p:nvPr/>
          </p:nvSpPr>
          <p:spPr>
            <a:xfrm>
              <a:off x="3988375" y="3021875"/>
              <a:ext cx="241750" cy="241750"/>
            </a:xfrm>
            <a:custGeom>
              <a:rect b="b" l="l" r="r" t="t"/>
              <a:pathLst>
                <a:path extrusionOk="0" fill="none" h="9670" w="967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cap="rnd"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0" name="Google Shape;970;p8"/>
            <p:cNvSpPr/>
            <p:nvPr/>
          </p:nvSpPr>
          <p:spPr>
            <a:xfrm>
              <a:off x="4024300" y="3058425"/>
              <a:ext cx="84650" cy="84650"/>
            </a:xfrm>
            <a:custGeom>
              <a:rect b="b" l="l" r="r" t="t"/>
              <a:pathLst>
                <a:path extrusionOk="0" fill="none" h="3386" w="3386">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cap="rnd"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1" name="Google Shape;971;p8"/>
            <p:cNvSpPr/>
            <p:nvPr/>
          </p:nvSpPr>
          <p:spPr>
            <a:xfrm>
              <a:off x="4205750" y="3248375"/>
              <a:ext cx="154050" cy="153475"/>
            </a:xfrm>
            <a:custGeom>
              <a:rect b="b" l="l" r="r" t="t"/>
              <a:pathLst>
                <a:path extrusionOk="0" fill="none" h="6139" w="6162">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cap="rnd"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72" name="Google Shape;972;p8"/>
          <p:cNvGrpSpPr/>
          <p:nvPr/>
        </p:nvGrpSpPr>
        <p:grpSpPr>
          <a:xfrm flipH="1" rot="10800000">
            <a:off x="7663686" y="3682712"/>
            <a:ext cx="1034724" cy="895486"/>
            <a:chOff x="238125" y="1431100"/>
            <a:chExt cx="3296350" cy="2852775"/>
          </a:xfrm>
        </p:grpSpPr>
        <p:sp>
          <p:nvSpPr>
            <p:cNvPr id="973" name="Google Shape;973;p8"/>
            <p:cNvSpPr/>
            <p:nvPr/>
          </p:nvSpPr>
          <p:spPr>
            <a:xfrm>
              <a:off x="980725" y="4136025"/>
              <a:ext cx="157950" cy="147850"/>
            </a:xfrm>
            <a:custGeom>
              <a:rect b="b" l="l" r="r" t="t"/>
              <a:pathLst>
                <a:path extrusionOk="0" h="5914" w="6318">
                  <a:moveTo>
                    <a:pt x="403" y="0"/>
                  </a:moveTo>
                  <a:lnTo>
                    <a:pt x="0" y="269"/>
                  </a:lnTo>
                  <a:lnTo>
                    <a:pt x="3226" y="5914"/>
                  </a:lnTo>
                  <a:lnTo>
                    <a:pt x="6317" y="5914"/>
                  </a:lnTo>
                  <a:lnTo>
                    <a:pt x="403" y="0"/>
                  </a:lnTo>
                  <a:close/>
                </a:path>
              </a:pathLst>
            </a:custGeom>
            <a:solidFill>
              <a:srgbClr val="00E2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4" name="Google Shape;974;p8"/>
            <p:cNvSpPr/>
            <p:nvPr/>
          </p:nvSpPr>
          <p:spPr>
            <a:xfrm>
              <a:off x="849675" y="3907525"/>
              <a:ext cx="386425" cy="376350"/>
            </a:xfrm>
            <a:custGeom>
              <a:rect b="b" l="l" r="r" t="t"/>
              <a:pathLst>
                <a:path extrusionOk="0" h="15054" w="15457">
                  <a:moveTo>
                    <a:pt x="403" y="0"/>
                  </a:moveTo>
                  <a:lnTo>
                    <a:pt x="0" y="269"/>
                  </a:lnTo>
                  <a:lnTo>
                    <a:pt x="5242" y="9543"/>
                  </a:lnTo>
                  <a:lnTo>
                    <a:pt x="10887" y="15054"/>
                  </a:lnTo>
                  <a:lnTo>
                    <a:pt x="15457" y="15054"/>
                  </a:lnTo>
                  <a:lnTo>
                    <a:pt x="403" y="0"/>
                  </a:lnTo>
                  <a:close/>
                </a:path>
              </a:pathLst>
            </a:custGeom>
            <a:solidFill>
              <a:srgbClr val="01E0C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5" name="Google Shape;975;p8"/>
            <p:cNvSpPr/>
            <p:nvPr/>
          </p:nvSpPr>
          <p:spPr>
            <a:xfrm>
              <a:off x="715250" y="3675675"/>
              <a:ext cx="618300" cy="608200"/>
            </a:xfrm>
            <a:custGeom>
              <a:rect b="b" l="l" r="r" t="t"/>
              <a:pathLst>
                <a:path extrusionOk="0" h="24328" w="24732">
                  <a:moveTo>
                    <a:pt x="404" y="0"/>
                  </a:moveTo>
                  <a:lnTo>
                    <a:pt x="1" y="404"/>
                  </a:lnTo>
                  <a:lnTo>
                    <a:pt x="5377" y="9543"/>
                  </a:lnTo>
                  <a:lnTo>
                    <a:pt x="20162" y="24328"/>
                  </a:lnTo>
                  <a:lnTo>
                    <a:pt x="24732" y="24328"/>
                  </a:lnTo>
                  <a:lnTo>
                    <a:pt x="404" y="0"/>
                  </a:lnTo>
                  <a:close/>
                </a:path>
              </a:pathLst>
            </a:custGeom>
            <a:solidFill>
              <a:srgbClr val="02DFC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6" name="Google Shape;976;p8"/>
            <p:cNvSpPr/>
            <p:nvPr/>
          </p:nvSpPr>
          <p:spPr>
            <a:xfrm>
              <a:off x="584200" y="3447175"/>
              <a:ext cx="846800" cy="836700"/>
            </a:xfrm>
            <a:custGeom>
              <a:rect b="b" l="l" r="r" t="t"/>
              <a:pathLst>
                <a:path extrusionOk="0" h="33468" w="33872">
                  <a:moveTo>
                    <a:pt x="404" y="1"/>
                  </a:moveTo>
                  <a:lnTo>
                    <a:pt x="1" y="270"/>
                  </a:lnTo>
                  <a:lnTo>
                    <a:pt x="5243" y="9544"/>
                  </a:lnTo>
                  <a:lnTo>
                    <a:pt x="29167" y="33468"/>
                  </a:lnTo>
                  <a:lnTo>
                    <a:pt x="33872" y="33468"/>
                  </a:lnTo>
                  <a:lnTo>
                    <a:pt x="404" y="1"/>
                  </a:lnTo>
                  <a:close/>
                </a:path>
              </a:pathLst>
            </a:custGeom>
            <a:solidFill>
              <a:srgbClr val="03DDC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7" name="Google Shape;977;p8"/>
            <p:cNvSpPr/>
            <p:nvPr/>
          </p:nvSpPr>
          <p:spPr>
            <a:xfrm>
              <a:off x="449800" y="3218700"/>
              <a:ext cx="1078650" cy="1065175"/>
            </a:xfrm>
            <a:custGeom>
              <a:rect b="b" l="l" r="r" t="t"/>
              <a:pathLst>
                <a:path extrusionOk="0" h="42607" w="43146">
                  <a:moveTo>
                    <a:pt x="404" y="0"/>
                  </a:moveTo>
                  <a:lnTo>
                    <a:pt x="1" y="269"/>
                  </a:lnTo>
                  <a:lnTo>
                    <a:pt x="5377" y="9543"/>
                  </a:lnTo>
                  <a:lnTo>
                    <a:pt x="38441" y="42607"/>
                  </a:lnTo>
                  <a:lnTo>
                    <a:pt x="43145" y="42607"/>
                  </a:lnTo>
                  <a:lnTo>
                    <a:pt x="404" y="0"/>
                  </a:lnTo>
                  <a:close/>
                </a:path>
              </a:pathLst>
            </a:custGeom>
            <a:solidFill>
              <a:srgbClr val="04DBC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8" name="Google Shape;978;p8"/>
            <p:cNvSpPr/>
            <p:nvPr/>
          </p:nvSpPr>
          <p:spPr>
            <a:xfrm>
              <a:off x="318750" y="2990200"/>
              <a:ext cx="1307150" cy="1293675"/>
            </a:xfrm>
            <a:custGeom>
              <a:rect b="b" l="l" r="r" t="t"/>
              <a:pathLst>
                <a:path extrusionOk="0" h="51747" w="52286">
                  <a:moveTo>
                    <a:pt x="404" y="1"/>
                  </a:moveTo>
                  <a:lnTo>
                    <a:pt x="1" y="269"/>
                  </a:lnTo>
                  <a:lnTo>
                    <a:pt x="5243" y="9409"/>
                  </a:lnTo>
                  <a:lnTo>
                    <a:pt x="47581" y="51747"/>
                  </a:lnTo>
                  <a:lnTo>
                    <a:pt x="52285" y="51747"/>
                  </a:lnTo>
                  <a:lnTo>
                    <a:pt x="39517" y="38978"/>
                  </a:lnTo>
                  <a:lnTo>
                    <a:pt x="37097" y="38978"/>
                  </a:lnTo>
                  <a:lnTo>
                    <a:pt x="33737" y="33333"/>
                  </a:lnTo>
                  <a:lnTo>
                    <a:pt x="404" y="1"/>
                  </a:lnTo>
                  <a:close/>
                </a:path>
              </a:pathLst>
            </a:custGeom>
            <a:solidFill>
              <a:srgbClr val="06D9C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9" name="Google Shape;979;p8"/>
            <p:cNvSpPr/>
            <p:nvPr/>
          </p:nvSpPr>
          <p:spPr>
            <a:xfrm>
              <a:off x="1286500" y="3964650"/>
              <a:ext cx="436850" cy="319225"/>
            </a:xfrm>
            <a:custGeom>
              <a:rect b="b" l="l" r="r" t="t"/>
              <a:pathLst>
                <a:path extrusionOk="0" h="12769" w="17474">
                  <a:moveTo>
                    <a:pt x="0" y="0"/>
                  </a:moveTo>
                  <a:lnTo>
                    <a:pt x="12769" y="12769"/>
                  </a:lnTo>
                  <a:lnTo>
                    <a:pt x="17473" y="12769"/>
                  </a:lnTo>
                  <a:lnTo>
                    <a:pt x="4704" y="0"/>
                  </a:lnTo>
                  <a:close/>
                </a:path>
              </a:pathLst>
            </a:custGeom>
            <a:solidFill>
              <a:srgbClr val="07D8C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0" name="Google Shape;980;p8"/>
            <p:cNvSpPr/>
            <p:nvPr/>
          </p:nvSpPr>
          <p:spPr>
            <a:xfrm>
              <a:off x="238125" y="2822200"/>
              <a:ext cx="924075" cy="1008075"/>
            </a:xfrm>
            <a:custGeom>
              <a:rect b="b" l="l" r="r" t="t"/>
              <a:pathLst>
                <a:path extrusionOk="0" h="40323" w="36963">
                  <a:moveTo>
                    <a:pt x="806" y="0"/>
                  </a:moveTo>
                  <a:lnTo>
                    <a:pt x="0" y="1479"/>
                  </a:lnTo>
                  <a:lnTo>
                    <a:pt x="3226" y="6989"/>
                  </a:lnTo>
                  <a:lnTo>
                    <a:pt x="36559" y="40322"/>
                  </a:lnTo>
                  <a:lnTo>
                    <a:pt x="36962" y="40053"/>
                  </a:lnTo>
                  <a:lnTo>
                    <a:pt x="31720" y="30779"/>
                  </a:lnTo>
                  <a:lnTo>
                    <a:pt x="806" y="0"/>
                  </a:lnTo>
                  <a:close/>
                </a:path>
              </a:pathLst>
            </a:custGeom>
            <a:solidFill>
              <a:srgbClr val="07D8C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1" name="Google Shape;981;p8"/>
            <p:cNvSpPr/>
            <p:nvPr/>
          </p:nvSpPr>
          <p:spPr>
            <a:xfrm>
              <a:off x="1383925" y="3964650"/>
              <a:ext cx="433500" cy="319225"/>
            </a:xfrm>
            <a:custGeom>
              <a:rect b="b" l="l" r="r" t="t"/>
              <a:pathLst>
                <a:path extrusionOk="0" h="12769" w="17340">
                  <a:moveTo>
                    <a:pt x="1" y="0"/>
                  </a:moveTo>
                  <a:lnTo>
                    <a:pt x="12770" y="12769"/>
                  </a:lnTo>
                  <a:lnTo>
                    <a:pt x="17339" y="12769"/>
                  </a:lnTo>
                  <a:lnTo>
                    <a:pt x="4705" y="0"/>
                  </a:lnTo>
                  <a:close/>
                </a:path>
              </a:pathLst>
            </a:custGeom>
            <a:solidFill>
              <a:srgbClr val="08D6C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2" name="Google Shape;982;p8"/>
            <p:cNvSpPr/>
            <p:nvPr/>
          </p:nvSpPr>
          <p:spPr>
            <a:xfrm>
              <a:off x="251550" y="2761700"/>
              <a:ext cx="779600" cy="840075"/>
            </a:xfrm>
            <a:custGeom>
              <a:rect b="b" l="l" r="r" t="t"/>
              <a:pathLst>
                <a:path extrusionOk="0" h="33603" w="31184">
                  <a:moveTo>
                    <a:pt x="1748" y="1"/>
                  </a:moveTo>
                  <a:lnTo>
                    <a:pt x="1" y="2823"/>
                  </a:lnTo>
                  <a:lnTo>
                    <a:pt x="30780" y="33603"/>
                  </a:lnTo>
                  <a:lnTo>
                    <a:pt x="31183" y="33199"/>
                  </a:lnTo>
                  <a:lnTo>
                    <a:pt x="25807" y="24060"/>
                  </a:lnTo>
                  <a:lnTo>
                    <a:pt x="1748" y="1"/>
                  </a:lnTo>
                  <a:close/>
                </a:path>
              </a:pathLst>
            </a:custGeom>
            <a:solidFill>
              <a:srgbClr val="08D6C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3" name="Google Shape;983;p8"/>
            <p:cNvSpPr/>
            <p:nvPr/>
          </p:nvSpPr>
          <p:spPr>
            <a:xfrm>
              <a:off x="288525" y="2697875"/>
              <a:ext cx="608200" cy="675400"/>
            </a:xfrm>
            <a:custGeom>
              <a:rect b="b" l="l" r="r" t="t"/>
              <a:pathLst>
                <a:path extrusionOk="0" h="27016" w="24328">
                  <a:moveTo>
                    <a:pt x="1613" y="0"/>
                  </a:moveTo>
                  <a:lnTo>
                    <a:pt x="0" y="2957"/>
                  </a:lnTo>
                  <a:lnTo>
                    <a:pt x="23925" y="27016"/>
                  </a:lnTo>
                  <a:lnTo>
                    <a:pt x="24328" y="26613"/>
                  </a:lnTo>
                  <a:lnTo>
                    <a:pt x="19086" y="17473"/>
                  </a:lnTo>
                  <a:lnTo>
                    <a:pt x="1613" y="0"/>
                  </a:lnTo>
                  <a:close/>
                </a:path>
              </a:pathLst>
            </a:custGeom>
            <a:solidFill>
              <a:srgbClr val="09D4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4" name="Google Shape;984;p8"/>
            <p:cNvSpPr/>
            <p:nvPr/>
          </p:nvSpPr>
          <p:spPr>
            <a:xfrm>
              <a:off x="1481375" y="3964650"/>
              <a:ext cx="433500" cy="319225"/>
            </a:xfrm>
            <a:custGeom>
              <a:rect b="b" l="l" r="r" t="t"/>
              <a:pathLst>
                <a:path extrusionOk="0" h="12769" w="17340">
                  <a:moveTo>
                    <a:pt x="1" y="0"/>
                  </a:moveTo>
                  <a:lnTo>
                    <a:pt x="12769" y="12769"/>
                  </a:lnTo>
                  <a:lnTo>
                    <a:pt x="17339" y="12769"/>
                  </a:lnTo>
                  <a:lnTo>
                    <a:pt x="4705" y="0"/>
                  </a:lnTo>
                  <a:close/>
                </a:path>
              </a:pathLst>
            </a:custGeom>
            <a:solidFill>
              <a:srgbClr val="09D4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5" name="Google Shape;985;p8"/>
            <p:cNvSpPr/>
            <p:nvPr/>
          </p:nvSpPr>
          <p:spPr>
            <a:xfrm>
              <a:off x="1578825" y="3964650"/>
              <a:ext cx="433500" cy="319225"/>
            </a:xfrm>
            <a:custGeom>
              <a:rect b="b" l="l" r="r" t="t"/>
              <a:pathLst>
                <a:path extrusionOk="0" h="12769" w="17340">
                  <a:moveTo>
                    <a:pt x="1" y="0"/>
                  </a:moveTo>
                  <a:lnTo>
                    <a:pt x="12769" y="12769"/>
                  </a:lnTo>
                  <a:lnTo>
                    <a:pt x="17339" y="12769"/>
                  </a:lnTo>
                  <a:lnTo>
                    <a:pt x="4570" y="0"/>
                  </a:lnTo>
                  <a:close/>
                </a:path>
              </a:pathLst>
            </a:custGeom>
            <a:solidFill>
              <a:srgbClr val="0AD3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6" name="Google Shape;986;p8"/>
            <p:cNvSpPr/>
            <p:nvPr/>
          </p:nvSpPr>
          <p:spPr>
            <a:xfrm>
              <a:off x="322125" y="2637375"/>
              <a:ext cx="443550" cy="504050"/>
            </a:xfrm>
            <a:custGeom>
              <a:rect b="b" l="l" r="r" t="t"/>
              <a:pathLst>
                <a:path extrusionOk="0" h="20162" w="17742">
                  <a:moveTo>
                    <a:pt x="1747" y="1"/>
                  </a:moveTo>
                  <a:lnTo>
                    <a:pt x="0" y="2958"/>
                  </a:lnTo>
                  <a:lnTo>
                    <a:pt x="17339" y="20162"/>
                  </a:lnTo>
                  <a:lnTo>
                    <a:pt x="17742" y="19893"/>
                  </a:lnTo>
                  <a:lnTo>
                    <a:pt x="12366" y="10619"/>
                  </a:lnTo>
                  <a:lnTo>
                    <a:pt x="1747" y="1"/>
                  </a:lnTo>
                  <a:close/>
                </a:path>
              </a:pathLst>
            </a:custGeom>
            <a:solidFill>
              <a:srgbClr val="0AD3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7" name="Google Shape;987;p8"/>
            <p:cNvSpPr/>
            <p:nvPr/>
          </p:nvSpPr>
          <p:spPr>
            <a:xfrm>
              <a:off x="359075" y="2576900"/>
              <a:ext cx="275575" cy="336050"/>
            </a:xfrm>
            <a:custGeom>
              <a:rect b="b" l="l" r="r" t="t"/>
              <a:pathLst>
                <a:path extrusionOk="0" h="13442" w="11023">
                  <a:moveTo>
                    <a:pt x="1614" y="1"/>
                  </a:moveTo>
                  <a:lnTo>
                    <a:pt x="1" y="2823"/>
                  </a:lnTo>
                  <a:lnTo>
                    <a:pt x="10484" y="13441"/>
                  </a:lnTo>
                  <a:lnTo>
                    <a:pt x="10888" y="13172"/>
                  </a:lnTo>
                  <a:lnTo>
                    <a:pt x="9812" y="11291"/>
                  </a:lnTo>
                  <a:lnTo>
                    <a:pt x="11022" y="9275"/>
                  </a:lnTo>
                  <a:lnTo>
                    <a:pt x="1614" y="1"/>
                  </a:lnTo>
                  <a:close/>
                </a:path>
              </a:pathLst>
            </a:custGeom>
            <a:solidFill>
              <a:srgbClr val="0BD1C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8" name="Google Shape;988;p8"/>
            <p:cNvSpPr/>
            <p:nvPr/>
          </p:nvSpPr>
          <p:spPr>
            <a:xfrm>
              <a:off x="1676275" y="3964650"/>
              <a:ext cx="433475" cy="319225"/>
            </a:xfrm>
            <a:custGeom>
              <a:rect b="b" l="l" r="r" t="t"/>
              <a:pathLst>
                <a:path extrusionOk="0" h="12769" w="17339">
                  <a:moveTo>
                    <a:pt x="0" y="0"/>
                  </a:moveTo>
                  <a:lnTo>
                    <a:pt x="12769" y="12769"/>
                  </a:lnTo>
                  <a:lnTo>
                    <a:pt x="17339" y="12769"/>
                  </a:lnTo>
                  <a:lnTo>
                    <a:pt x="4570" y="0"/>
                  </a:lnTo>
                  <a:close/>
                </a:path>
              </a:pathLst>
            </a:custGeom>
            <a:solidFill>
              <a:srgbClr val="0BD1C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9" name="Google Shape;989;p8"/>
            <p:cNvSpPr/>
            <p:nvPr/>
          </p:nvSpPr>
          <p:spPr>
            <a:xfrm>
              <a:off x="392675" y="2513050"/>
              <a:ext cx="275575" cy="309175"/>
            </a:xfrm>
            <a:custGeom>
              <a:rect b="b" l="l" r="r" t="t"/>
              <a:pathLst>
                <a:path extrusionOk="0" h="12367" w="11023">
                  <a:moveTo>
                    <a:pt x="1748" y="1"/>
                  </a:moveTo>
                  <a:lnTo>
                    <a:pt x="1" y="2958"/>
                  </a:lnTo>
                  <a:lnTo>
                    <a:pt x="9409" y="12366"/>
                  </a:lnTo>
                  <a:lnTo>
                    <a:pt x="11022" y="9409"/>
                  </a:lnTo>
                  <a:lnTo>
                    <a:pt x="1748" y="1"/>
                  </a:lnTo>
                  <a:close/>
                </a:path>
              </a:pathLst>
            </a:custGeom>
            <a:solidFill>
              <a:srgbClr val="0CCFC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0" name="Google Shape;990;p8"/>
            <p:cNvSpPr/>
            <p:nvPr/>
          </p:nvSpPr>
          <p:spPr>
            <a:xfrm>
              <a:off x="1773725" y="3964650"/>
              <a:ext cx="433475" cy="319225"/>
            </a:xfrm>
            <a:custGeom>
              <a:rect b="b" l="l" r="r" t="t"/>
              <a:pathLst>
                <a:path extrusionOk="0" h="12769" w="17339">
                  <a:moveTo>
                    <a:pt x="0" y="0"/>
                  </a:moveTo>
                  <a:lnTo>
                    <a:pt x="12634" y="12769"/>
                  </a:lnTo>
                  <a:lnTo>
                    <a:pt x="17339" y="12769"/>
                  </a:lnTo>
                  <a:lnTo>
                    <a:pt x="4570" y="0"/>
                  </a:lnTo>
                  <a:close/>
                </a:path>
              </a:pathLst>
            </a:custGeom>
            <a:solidFill>
              <a:srgbClr val="0CCFC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1" name="Google Shape;991;p8"/>
            <p:cNvSpPr/>
            <p:nvPr/>
          </p:nvSpPr>
          <p:spPr>
            <a:xfrm>
              <a:off x="429650" y="2452575"/>
              <a:ext cx="275550" cy="305800"/>
            </a:xfrm>
            <a:custGeom>
              <a:rect b="b" l="l" r="r" t="t"/>
              <a:pathLst>
                <a:path extrusionOk="0" h="12232" w="11022">
                  <a:moveTo>
                    <a:pt x="1748" y="1"/>
                  </a:moveTo>
                  <a:lnTo>
                    <a:pt x="0" y="2957"/>
                  </a:lnTo>
                  <a:lnTo>
                    <a:pt x="9274" y="12232"/>
                  </a:lnTo>
                  <a:lnTo>
                    <a:pt x="11022" y="9275"/>
                  </a:lnTo>
                  <a:lnTo>
                    <a:pt x="1748" y="1"/>
                  </a:lnTo>
                  <a:close/>
                </a:path>
              </a:pathLst>
            </a:custGeom>
            <a:solidFill>
              <a:srgbClr val="0DCDC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2" name="Google Shape;992;p8"/>
            <p:cNvSpPr/>
            <p:nvPr/>
          </p:nvSpPr>
          <p:spPr>
            <a:xfrm>
              <a:off x="1871150" y="3964650"/>
              <a:ext cx="433500" cy="319225"/>
            </a:xfrm>
            <a:custGeom>
              <a:rect b="b" l="l" r="r" t="t"/>
              <a:pathLst>
                <a:path extrusionOk="0" h="12769" w="17340">
                  <a:moveTo>
                    <a:pt x="1" y="0"/>
                  </a:moveTo>
                  <a:lnTo>
                    <a:pt x="12635" y="12769"/>
                  </a:lnTo>
                  <a:lnTo>
                    <a:pt x="17340" y="12769"/>
                  </a:lnTo>
                  <a:lnTo>
                    <a:pt x="4571" y="0"/>
                  </a:lnTo>
                  <a:close/>
                </a:path>
              </a:pathLst>
            </a:custGeom>
            <a:solidFill>
              <a:srgbClr val="0DCDC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3" name="Google Shape;993;p8"/>
            <p:cNvSpPr/>
            <p:nvPr/>
          </p:nvSpPr>
          <p:spPr>
            <a:xfrm>
              <a:off x="1965250" y="3964650"/>
              <a:ext cx="436850" cy="319225"/>
            </a:xfrm>
            <a:custGeom>
              <a:rect b="b" l="l" r="r" t="t"/>
              <a:pathLst>
                <a:path extrusionOk="0" h="12769" w="17474">
                  <a:moveTo>
                    <a:pt x="0" y="0"/>
                  </a:moveTo>
                  <a:lnTo>
                    <a:pt x="12769" y="12769"/>
                  </a:lnTo>
                  <a:lnTo>
                    <a:pt x="17473" y="12769"/>
                  </a:lnTo>
                  <a:lnTo>
                    <a:pt x="4705" y="0"/>
                  </a:lnTo>
                  <a:close/>
                </a:path>
              </a:pathLst>
            </a:custGeom>
            <a:solidFill>
              <a:srgbClr val="0ECCC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4" name="Google Shape;994;p8"/>
            <p:cNvSpPr/>
            <p:nvPr/>
          </p:nvSpPr>
          <p:spPr>
            <a:xfrm>
              <a:off x="466600" y="2392100"/>
              <a:ext cx="272200" cy="305800"/>
            </a:xfrm>
            <a:custGeom>
              <a:rect b="b" l="l" r="r" t="t"/>
              <a:pathLst>
                <a:path extrusionOk="0" h="12232" w="10888">
                  <a:moveTo>
                    <a:pt x="1614" y="0"/>
                  </a:moveTo>
                  <a:lnTo>
                    <a:pt x="1" y="2957"/>
                  </a:lnTo>
                  <a:lnTo>
                    <a:pt x="9275" y="12231"/>
                  </a:lnTo>
                  <a:lnTo>
                    <a:pt x="10888" y="9274"/>
                  </a:lnTo>
                  <a:lnTo>
                    <a:pt x="1614" y="0"/>
                  </a:lnTo>
                  <a:close/>
                </a:path>
              </a:pathLst>
            </a:custGeom>
            <a:solidFill>
              <a:srgbClr val="0ECCC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5" name="Google Shape;995;p8"/>
            <p:cNvSpPr/>
            <p:nvPr/>
          </p:nvSpPr>
          <p:spPr>
            <a:xfrm>
              <a:off x="2062700" y="3964650"/>
              <a:ext cx="433475" cy="319225"/>
            </a:xfrm>
            <a:custGeom>
              <a:rect b="b" l="l" r="r" t="t"/>
              <a:pathLst>
                <a:path extrusionOk="0" h="12769" w="17339">
                  <a:moveTo>
                    <a:pt x="0" y="0"/>
                  </a:moveTo>
                  <a:lnTo>
                    <a:pt x="12769" y="12769"/>
                  </a:lnTo>
                  <a:lnTo>
                    <a:pt x="17339" y="12769"/>
                  </a:lnTo>
                  <a:lnTo>
                    <a:pt x="4704" y="0"/>
                  </a:lnTo>
                  <a:close/>
                </a:path>
              </a:pathLst>
            </a:custGeom>
            <a:solidFill>
              <a:srgbClr val="10CAC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6" name="Google Shape;996;p8"/>
            <p:cNvSpPr/>
            <p:nvPr/>
          </p:nvSpPr>
          <p:spPr>
            <a:xfrm>
              <a:off x="500200" y="2328250"/>
              <a:ext cx="275575" cy="309150"/>
            </a:xfrm>
            <a:custGeom>
              <a:rect b="b" l="l" r="r" t="t"/>
              <a:pathLst>
                <a:path extrusionOk="0" h="12366" w="11023">
                  <a:moveTo>
                    <a:pt x="1748" y="1"/>
                  </a:moveTo>
                  <a:lnTo>
                    <a:pt x="1" y="2957"/>
                  </a:lnTo>
                  <a:lnTo>
                    <a:pt x="9275" y="12366"/>
                  </a:lnTo>
                  <a:lnTo>
                    <a:pt x="11022" y="9409"/>
                  </a:lnTo>
                  <a:lnTo>
                    <a:pt x="1748" y="1"/>
                  </a:lnTo>
                  <a:close/>
                </a:path>
              </a:pathLst>
            </a:custGeom>
            <a:solidFill>
              <a:srgbClr val="10CAC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7" name="Google Shape;997;p8"/>
            <p:cNvSpPr/>
            <p:nvPr/>
          </p:nvSpPr>
          <p:spPr>
            <a:xfrm>
              <a:off x="537175" y="2267775"/>
              <a:ext cx="275550" cy="305800"/>
            </a:xfrm>
            <a:custGeom>
              <a:rect b="b" l="l" r="r" t="t"/>
              <a:pathLst>
                <a:path extrusionOk="0" h="12232" w="11022">
                  <a:moveTo>
                    <a:pt x="1613" y="0"/>
                  </a:moveTo>
                  <a:lnTo>
                    <a:pt x="0" y="2957"/>
                  </a:lnTo>
                  <a:lnTo>
                    <a:pt x="9274" y="12231"/>
                  </a:lnTo>
                  <a:lnTo>
                    <a:pt x="11022" y="9274"/>
                  </a:lnTo>
                  <a:lnTo>
                    <a:pt x="1613" y="0"/>
                  </a:lnTo>
                  <a:close/>
                </a:path>
              </a:pathLst>
            </a:custGeom>
            <a:solidFill>
              <a:srgbClr val="11C8D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8" name="Google Shape;998;p8"/>
            <p:cNvSpPr/>
            <p:nvPr/>
          </p:nvSpPr>
          <p:spPr>
            <a:xfrm>
              <a:off x="2160150" y="3964650"/>
              <a:ext cx="433475" cy="319225"/>
            </a:xfrm>
            <a:custGeom>
              <a:rect b="b" l="l" r="r" t="t"/>
              <a:pathLst>
                <a:path extrusionOk="0" h="12769" w="17339">
                  <a:moveTo>
                    <a:pt x="0" y="0"/>
                  </a:moveTo>
                  <a:lnTo>
                    <a:pt x="12769" y="12769"/>
                  </a:lnTo>
                  <a:lnTo>
                    <a:pt x="17339" y="12769"/>
                  </a:lnTo>
                  <a:lnTo>
                    <a:pt x="4704" y="0"/>
                  </a:lnTo>
                  <a:close/>
                </a:path>
              </a:pathLst>
            </a:custGeom>
            <a:solidFill>
              <a:srgbClr val="11C8D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9" name="Google Shape;999;p8"/>
            <p:cNvSpPr/>
            <p:nvPr/>
          </p:nvSpPr>
          <p:spPr>
            <a:xfrm>
              <a:off x="570775" y="2207275"/>
              <a:ext cx="275550" cy="305800"/>
            </a:xfrm>
            <a:custGeom>
              <a:rect b="b" l="l" r="r" t="t"/>
              <a:pathLst>
                <a:path extrusionOk="0" h="12232" w="11022">
                  <a:moveTo>
                    <a:pt x="1748" y="1"/>
                  </a:moveTo>
                  <a:lnTo>
                    <a:pt x="0" y="2958"/>
                  </a:lnTo>
                  <a:lnTo>
                    <a:pt x="9409" y="12232"/>
                  </a:lnTo>
                  <a:lnTo>
                    <a:pt x="11022" y="9275"/>
                  </a:lnTo>
                  <a:lnTo>
                    <a:pt x="1748" y="1"/>
                  </a:lnTo>
                  <a:close/>
                </a:path>
              </a:pathLst>
            </a:custGeom>
            <a:solidFill>
              <a:srgbClr val="12C7D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0" name="Google Shape;1000;p8"/>
            <p:cNvSpPr/>
            <p:nvPr/>
          </p:nvSpPr>
          <p:spPr>
            <a:xfrm>
              <a:off x="2257575" y="3964650"/>
              <a:ext cx="433500" cy="319225"/>
            </a:xfrm>
            <a:custGeom>
              <a:rect b="b" l="l" r="r" t="t"/>
              <a:pathLst>
                <a:path extrusionOk="0" h="12769" w="17340">
                  <a:moveTo>
                    <a:pt x="1" y="0"/>
                  </a:moveTo>
                  <a:lnTo>
                    <a:pt x="12770" y="12769"/>
                  </a:lnTo>
                  <a:lnTo>
                    <a:pt x="17339" y="12769"/>
                  </a:lnTo>
                  <a:lnTo>
                    <a:pt x="4705" y="0"/>
                  </a:lnTo>
                  <a:close/>
                </a:path>
              </a:pathLst>
            </a:custGeom>
            <a:solidFill>
              <a:srgbClr val="12C7D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1" name="Google Shape;1001;p8"/>
            <p:cNvSpPr/>
            <p:nvPr/>
          </p:nvSpPr>
          <p:spPr>
            <a:xfrm>
              <a:off x="2355025" y="3964650"/>
              <a:ext cx="383100" cy="319225"/>
            </a:xfrm>
            <a:custGeom>
              <a:rect b="b" l="l" r="r" t="t"/>
              <a:pathLst>
                <a:path extrusionOk="0" h="12769" w="15324">
                  <a:moveTo>
                    <a:pt x="1" y="0"/>
                  </a:moveTo>
                  <a:lnTo>
                    <a:pt x="12769" y="12769"/>
                  </a:lnTo>
                  <a:lnTo>
                    <a:pt x="14248" y="12769"/>
                  </a:lnTo>
                  <a:lnTo>
                    <a:pt x="15323" y="10753"/>
                  </a:lnTo>
                  <a:lnTo>
                    <a:pt x="4570" y="0"/>
                  </a:lnTo>
                  <a:close/>
                </a:path>
              </a:pathLst>
            </a:custGeom>
            <a:solidFill>
              <a:srgbClr val="13C5D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2" name="Google Shape;1002;p8"/>
            <p:cNvSpPr/>
            <p:nvPr/>
          </p:nvSpPr>
          <p:spPr>
            <a:xfrm>
              <a:off x="607725" y="2146800"/>
              <a:ext cx="275575" cy="305800"/>
            </a:xfrm>
            <a:custGeom>
              <a:rect b="b" l="l" r="r" t="t"/>
              <a:pathLst>
                <a:path extrusionOk="0" h="12232" w="11023">
                  <a:moveTo>
                    <a:pt x="1614" y="1"/>
                  </a:moveTo>
                  <a:lnTo>
                    <a:pt x="1" y="2823"/>
                  </a:lnTo>
                  <a:lnTo>
                    <a:pt x="9275" y="12232"/>
                  </a:lnTo>
                  <a:lnTo>
                    <a:pt x="11022" y="9275"/>
                  </a:lnTo>
                  <a:lnTo>
                    <a:pt x="1614" y="1"/>
                  </a:lnTo>
                  <a:close/>
                </a:path>
              </a:pathLst>
            </a:custGeom>
            <a:solidFill>
              <a:srgbClr val="13C5D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3" name="Google Shape;1003;p8"/>
            <p:cNvSpPr/>
            <p:nvPr/>
          </p:nvSpPr>
          <p:spPr>
            <a:xfrm>
              <a:off x="2452475" y="3941125"/>
              <a:ext cx="322600" cy="305800"/>
            </a:xfrm>
            <a:custGeom>
              <a:rect b="b" l="l" r="r" t="t"/>
              <a:pathLst>
                <a:path extrusionOk="0" h="12232" w="12904">
                  <a:moveTo>
                    <a:pt x="3495" y="1"/>
                  </a:moveTo>
                  <a:lnTo>
                    <a:pt x="2957" y="941"/>
                  </a:lnTo>
                  <a:lnTo>
                    <a:pt x="0" y="941"/>
                  </a:lnTo>
                  <a:lnTo>
                    <a:pt x="11156" y="12232"/>
                  </a:lnTo>
                  <a:lnTo>
                    <a:pt x="12904" y="9275"/>
                  </a:lnTo>
                  <a:lnTo>
                    <a:pt x="3495" y="1"/>
                  </a:lnTo>
                  <a:close/>
                </a:path>
              </a:pathLst>
            </a:custGeom>
            <a:solidFill>
              <a:srgbClr val="14C3D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4" name="Google Shape;1004;p8"/>
            <p:cNvSpPr/>
            <p:nvPr/>
          </p:nvSpPr>
          <p:spPr>
            <a:xfrm>
              <a:off x="641325" y="2082950"/>
              <a:ext cx="275575" cy="305800"/>
            </a:xfrm>
            <a:custGeom>
              <a:rect b="b" l="l" r="r" t="t"/>
              <a:pathLst>
                <a:path extrusionOk="0" h="12232" w="11023">
                  <a:moveTo>
                    <a:pt x="1748" y="1"/>
                  </a:moveTo>
                  <a:lnTo>
                    <a:pt x="1" y="2958"/>
                  </a:lnTo>
                  <a:lnTo>
                    <a:pt x="9409" y="12232"/>
                  </a:lnTo>
                  <a:lnTo>
                    <a:pt x="11022" y="9409"/>
                  </a:lnTo>
                  <a:lnTo>
                    <a:pt x="1748" y="1"/>
                  </a:lnTo>
                  <a:close/>
                </a:path>
              </a:pathLst>
            </a:custGeom>
            <a:solidFill>
              <a:srgbClr val="14C3D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5" name="Google Shape;1005;p8"/>
            <p:cNvSpPr/>
            <p:nvPr/>
          </p:nvSpPr>
          <p:spPr>
            <a:xfrm>
              <a:off x="678300" y="2022475"/>
              <a:ext cx="275550" cy="305800"/>
            </a:xfrm>
            <a:custGeom>
              <a:rect b="b" l="l" r="r" t="t"/>
              <a:pathLst>
                <a:path extrusionOk="0" h="12232" w="11022">
                  <a:moveTo>
                    <a:pt x="1748" y="1"/>
                  </a:moveTo>
                  <a:lnTo>
                    <a:pt x="0" y="2957"/>
                  </a:lnTo>
                  <a:lnTo>
                    <a:pt x="9274" y="12232"/>
                  </a:lnTo>
                  <a:lnTo>
                    <a:pt x="11022" y="9275"/>
                  </a:lnTo>
                  <a:lnTo>
                    <a:pt x="1748" y="1"/>
                  </a:lnTo>
                  <a:close/>
                </a:path>
              </a:pathLst>
            </a:custGeom>
            <a:solidFill>
              <a:srgbClr val="15C1D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6" name="Google Shape;1006;p8"/>
            <p:cNvSpPr/>
            <p:nvPr/>
          </p:nvSpPr>
          <p:spPr>
            <a:xfrm>
              <a:off x="2533125" y="3877275"/>
              <a:ext cx="275550" cy="309175"/>
            </a:xfrm>
            <a:custGeom>
              <a:rect b="b" l="l" r="r" t="t"/>
              <a:pathLst>
                <a:path extrusionOk="0" h="12367" w="11022">
                  <a:moveTo>
                    <a:pt x="1748" y="1"/>
                  </a:moveTo>
                  <a:lnTo>
                    <a:pt x="0" y="2958"/>
                  </a:lnTo>
                  <a:lnTo>
                    <a:pt x="9409" y="12366"/>
                  </a:lnTo>
                  <a:lnTo>
                    <a:pt x="11022" y="9409"/>
                  </a:lnTo>
                  <a:lnTo>
                    <a:pt x="1748" y="1"/>
                  </a:lnTo>
                  <a:close/>
                </a:path>
              </a:pathLst>
            </a:custGeom>
            <a:solidFill>
              <a:srgbClr val="15C1D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7" name="Google Shape;1007;p8"/>
            <p:cNvSpPr/>
            <p:nvPr/>
          </p:nvSpPr>
          <p:spPr>
            <a:xfrm>
              <a:off x="2570075" y="3816800"/>
              <a:ext cx="275575" cy="305800"/>
            </a:xfrm>
            <a:custGeom>
              <a:rect b="b" l="l" r="r" t="t"/>
              <a:pathLst>
                <a:path extrusionOk="0" h="12232" w="11023">
                  <a:moveTo>
                    <a:pt x="1614" y="1"/>
                  </a:moveTo>
                  <a:lnTo>
                    <a:pt x="1" y="2957"/>
                  </a:lnTo>
                  <a:lnTo>
                    <a:pt x="9275" y="12232"/>
                  </a:lnTo>
                  <a:lnTo>
                    <a:pt x="11022" y="9275"/>
                  </a:lnTo>
                  <a:lnTo>
                    <a:pt x="1614" y="1"/>
                  </a:lnTo>
                  <a:close/>
                </a:path>
              </a:pathLst>
            </a:custGeom>
            <a:solidFill>
              <a:srgbClr val="16C0D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8" name="Google Shape;1008;p8"/>
            <p:cNvSpPr/>
            <p:nvPr/>
          </p:nvSpPr>
          <p:spPr>
            <a:xfrm>
              <a:off x="711900" y="1962000"/>
              <a:ext cx="275550" cy="305800"/>
            </a:xfrm>
            <a:custGeom>
              <a:rect b="b" l="l" r="r" t="t"/>
              <a:pathLst>
                <a:path extrusionOk="0" h="12232" w="11022">
                  <a:moveTo>
                    <a:pt x="1748" y="0"/>
                  </a:moveTo>
                  <a:lnTo>
                    <a:pt x="0" y="2957"/>
                  </a:lnTo>
                  <a:lnTo>
                    <a:pt x="9409" y="12231"/>
                  </a:lnTo>
                  <a:lnTo>
                    <a:pt x="11022" y="9274"/>
                  </a:lnTo>
                  <a:lnTo>
                    <a:pt x="1748" y="0"/>
                  </a:lnTo>
                  <a:close/>
                </a:path>
              </a:pathLst>
            </a:custGeom>
            <a:solidFill>
              <a:srgbClr val="16C0D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9" name="Google Shape;1009;p8"/>
            <p:cNvSpPr/>
            <p:nvPr/>
          </p:nvSpPr>
          <p:spPr>
            <a:xfrm>
              <a:off x="2603675" y="3756325"/>
              <a:ext cx="275575" cy="305800"/>
            </a:xfrm>
            <a:custGeom>
              <a:rect b="b" l="l" r="r" t="t"/>
              <a:pathLst>
                <a:path extrusionOk="0" h="12232" w="11023">
                  <a:moveTo>
                    <a:pt x="1748" y="0"/>
                  </a:moveTo>
                  <a:lnTo>
                    <a:pt x="1" y="2957"/>
                  </a:lnTo>
                  <a:lnTo>
                    <a:pt x="9409" y="12231"/>
                  </a:lnTo>
                  <a:lnTo>
                    <a:pt x="11022" y="9274"/>
                  </a:lnTo>
                  <a:lnTo>
                    <a:pt x="1748" y="0"/>
                  </a:lnTo>
                  <a:close/>
                </a:path>
              </a:pathLst>
            </a:custGeom>
            <a:solidFill>
              <a:srgbClr val="17BED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0" name="Google Shape;1010;p8"/>
            <p:cNvSpPr/>
            <p:nvPr/>
          </p:nvSpPr>
          <p:spPr>
            <a:xfrm>
              <a:off x="748850" y="1898150"/>
              <a:ext cx="275575" cy="309150"/>
            </a:xfrm>
            <a:custGeom>
              <a:rect b="b" l="l" r="r" t="t"/>
              <a:pathLst>
                <a:path extrusionOk="0" h="12366" w="11023">
                  <a:moveTo>
                    <a:pt x="1748" y="0"/>
                  </a:moveTo>
                  <a:lnTo>
                    <a:pt x="1" y="2957"/>
                  </a:lnTo>
                  <a:lnTo>
                    <a:pt x="9275" y="12366"/>
                  </a:lnTo>
                  <a:lnTo>
                    <a:pt x="11022" y="9409"/>
                  </a:lnTo>
                  <a:lnTo>
                    <a:pt x="1748" y="0"/>
                  </a:lnTo>
                  <a:close/>
                </a:path>
              </a:pathLst>
            </a:custGeom>
            <a:solidFill>
              <a:srgbClr val="17BED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1" name="Google Shape;1011;p8"/>
            <p:cNvSpPr/>
            <p:nvPr/>
          </p:nvSpPr>
          <p:spPr>
            <a:xfrm>
              <a:off x="2640650" y="3692475"/>
              <a:ext cx="275550" cy="309150"/>
            </a:xfrm>
            <a:custGeom>
              <a:rect b="b" l="l" r="r" t="t"/>
              <a:pathLst>
                <a:path extrusionOk="0" h="12366" w="11022">
                  <a:moveTo>
                    <a:pt x="1748" y="0"/>
                  </a:moveTo>
                  <a:lnTo>
                    <a:pt x="0" y="2957"/>
                  </a:lnTo>
                  <a:lnTo>
                    <a:pt x="9274" y="12366"/>
                  </a:lnTo>
                  <a:lnTo>
                    <a:pt x="11022" y="9409"/>
                  </a:lnTo>
                  <a:lnTo>
                    <a:pt x="1748" y="0"/>
                  </a:lnTo>
                  <a:close/>
                </a:path>
              </a:pathLst>
            </a:custGeom>
            <a:solidFill>
              <a:srgbClr val="18BCD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2" name="Google Shape;1012;p8"/>
            <p:cNvSpPr/>
            <p:nvPr/>
          </p:nvSpPr>
          <p:spPr>
            <a:xfrm>
              <a:off x="785825" y="1837675"/>
              <a:ext cx="275550" cy="305800"/>
            </a:xfrm>
            <a:custGeom>
              <a:rect b="b" l="l" r="r" t="t"/>
              <a:pathLst>
                <a:path extrusionOk="0" h="12232" w="11022">
                  <a:moveTo>
                    <a:pt x="1613" y="0"/>
                  </a:moveTo>
                  <a:lnTo>
                    <a:pt x="0" y="2957"/>
                  </a:lnTo>
                  <a:lnTo>
                    <a:pt x="9275" y="12231"/>
                  </a:lnTo>
                  <a:lnTo>
                    <a:pt x="11022" y="9274"/>
                  </a:lnTo>
                  <a:lnTo>
                    <a:pt x="1613" y="0"/>
                  </a:lnTo>
                  <a:close/>
                </a:path>
              </a:pathLst>
            </a:custGeom>
            <a:solidFill>
              <a:srgbClr val="18BCD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3" name="Google Shape;1013;p8"/>
            <p:cNvSpPr/>
            <p:nvPr/>
          </p:nvSpPr>
          <p:spPr>
            <a:xfrm>
              <a:off x="2677600" y="3632000"/>
              <a:ext cx="275575" cy="305800"/>
            </a:xfrm>
            <a:custGeom>
              <a:rect b="b" l="l" r="r" t="t"/>
              <a:pathLst>
                <a:path extrusionOk="0" h="12232" w="11023">
                  <a:moveTo>
                    <a:pt x="1614" y="0"/>
                  </a:moveTo>
                  <a:lnTo>
                    <a:pt x="1" y="2957"/>
                  </a:lnTo>
                  <a:lnTo>
                    <a:pt x="9275" y="12231"/>
                  </a:lnTo>
                  <a:lnTo>
                    <a:pt x="11022" y="9274"/>
                  </a:lnTo>
                  <a:lnTo>
                    <a:pt x="1614" y="0"/>
                  </a:lnTo>
                  <a:close/>
                </a:path>
              </a:pathLst>
            </a:custGeom>
            <a:solidFill>
              <a:srgbClr val="19BB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4" name="Google Shape;1014;p8"/>
            <p:cNvSpPr/>
            <p:nvPr/>
          </p:nvSpPr>
          <p:spPr>
            <a:xfrm>
              <a:off x="819425" y="1777175"/>
              <a:ext cx="275550" cy="305800"/>
            </a:xfrm>
            <a:custGeom>
              <a:rect b="b" l="l" r="r" t="t"/>
              <a:pathLst>
                <a:path extrusionOk="0" h="12232" w="11022">
                  <a:moveTo>
                    <a:pt x="1748" y="1"/>
                  </a:moveTo>
                  <a:lnTo>
                    <a:pt x="0" y="2958"/>
                  </a:lnTo>
                  <a:lnTo>
                    <a:pt x="9275" y="12232"/>
                  </a:lnTo>
                  <a:lnTo>
                    <a:pt x="11022" y="9275"/>
                  </a:lnTo>
                  <a:lnTo>
                    <a:pt x="1748" y="1"/>
                  </a:lnTo>
                  <a:close/>
                </a:path>
              </a:pathLst>
            </a:custGeom>
            <a:solidFill>
              <a:srgbClr val="19BB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5" name="Google Shape;1015;p8"/>
            <p:cNvSpPr/>
            <p:nvPr/>
          </p:nvSpPr>
          <p:spPr>
            <a:xfrm>
              <a:off x="2711200" y="3571500"/>
              <a:ext cx="275575" cy="305800"/>
            </a:xfrm>
            <a:custGeom>
              <a:rect b="b" l="l" r="r" t="t"/>
              <a:pathLst>
                <a:path extrusionOk="0" h="12232" w="11023">
                  <a:moveTo>
                    <a:pt x="1748" y="1"/>
                  </a:moveTo>
                  <a:lnTo>
                    <a:pt x="1" y="2958"/>
                  </a:lnTo>
                  <a:lnTo>
                    <a:pt x="9275" y="12232"/>
                  </a:lnTo>
                  <a:lnTo>
                    <a:pt x="11022" y="9275"/>
                  </a:lnTo>
                  <a:lnTo>
                    <a:pt x="1748" y="1"/>
                  </a:lnTo>
                  <a:close/>
                </a:path>
              </a:pathLst>
            </a:custGeom>
            <a:solidFill>
              <a:srgbClr val="1BB9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6" name="Google Shape;1016;p8"/>
            <p:cNvSpPr/>
            <p:nvPr/>
          </p:nvSpPr>
          <p:spPr>
            <a:xfrm>
              <a:off x="856375" y="1713350"/>
              <a:ext cx="275575" cy="309150"/>
            </a:xfrm>
            <a:custGeom>
              <a:rect b="b" l="l" r="r" t="t"/>
              <a:pathLst>
                <a:path extrusionOk="0" h="12366" w="11023">
                  <a:moveTo>
                    <a:pt x="1614" y="0"/>
                  </a:moveTo>
                  <a:lnTo>
                    <a:pt x="1" y="2957"/>
                  </a:lnTo>
                  <a:lnTo>
                    <a:pt x="9275" y="12366"/>
                  </a:lnTo>
                  <a:lnTo>
                    <a:pt x="11022" y="9409"/>
                  </a:lnTo>
                  <a:lnTo>
                    <a:pt x="1614" y="0"/>
                  </a:lnTo>
                  <a:close/>
                </a:path>
              </a:pathLst>
            </a:custGeom>
            <a:solidFill>
              <a:srgbClr val="1BB9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7" name="Google Shape;1017;p8"/>
            <p:cNvSpPr/>
            <p:nvPr/>
          </p:nvSpPr>
          <p:spPr>
            <a:xfrm>
              <a:off x="890000" y="1652850"/>
              <a:ext cx="275550" cy="305800"/>
            </a:xfrm>
            <a:custGeom>
              <a:rect b="b" l="l" r="r" t="t"/>
              <a:pathLst>
                <a:path extrusionOk="0" h="12232" w="11022">
                  <a:moveTo>
                    <a:pt x="1747" y="1"/>
                  </a:moveTo>
                  <a:lnTo>
                    <a:pt x="0" y="2958"/>
                  </a:lnTo>
                  <a:lnTo>
                    <a:pt x="9409" y="12232"/>
                  </a:lnTo>
                  <a:lnTo>
                    <a:pt x="11021" y="9275"/>
                  </a:lnTo>
                  <a:lnTo>
                    <a:pt x="1747" y="1"/>
                  </a:lnTo>
                  <a:close/>
                </a:path>
              </a:pathLst>
            </a:custGeom>
            <a:solidFill>
              <a:srgbClr val="1CB7D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8" name="Google Shape;1018;p8"/>
            <p:cNvSpPr/>
            <p:nvPr/>
          </p:nvSpPr>
          <p:spPr>
            <a:xfrm>
              <a:off x="2748175" y="3511025"/>
              <a:ext cx="275550" cy="305800"/>
            </a:xfrm>
            <a:custGeom>
              <a:rect b="b" l="l" r="r" t="t"/>
              <a:pathLst>
                <a:path extrusionOk="0" h="12232" w="11022">
                  <a:moveTo>
                    <a:pt x="1613" y="1"/>
                  </a:moveTo>
                  <a:lnTo>
                    <a:pt x="0" y="2823"/>
                  </a:lnTo>
                  <a:lnTo>
                    <a:pt x="9274" y="12232"/>
                  </a:lnTo>
                  <a:lnTo>
                    <a:pt x="11022" y="9275"/>
                  </a:lnTo>
                  <a:lnTo>
                    <a:pt x="1613" y="1"/>
                  </a:lnTo>
                  <a:close/>
                </a:path>
              </a:pathLst>
            </a:custGeom>
            <a:solidFill>
              <a:srgbClr val="1CB7D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9" name="Google Shape;1019;p8"/>
            <p:cNvSpPr/>
            <p:nvPr/>
          </p:nvSpPr>
          <p:spPr>
            <a:xfrm>
              <a:off x="2781775" y="3447175"/>
              <a:ext cx="275550" cy="305800"/>
            </a:xfrm>
            <a:custGeom>
              <a:rect b="b" l="l" r="r" t="t"/>
              <a:pathLst>
                <a:path extrusionOk="0" h="12232" w="11022">
                  <a:moveTo>
                    <a:pt x="1748" y="1"/>
                  </a:moveTo>
                  <a:lnTo>
                    <a:pt x="0" y="2958"/>
                  </a:lnTo>
                  <a:lnTo>
                    <a:pt x="9409" y="12232"/>
                  </a:lnTo>
                  <a:lnTo>
                    <a:pt x="11022" y="9409"/>
                  </a:lnTo>
                  <a:lnTo>
                    <a:pt x="1748" y="1"/>
                  </a:lnTo>
                  <a:close/>
                </a:path>
              </a:pathLst>
            </a:custGeom>
            <a:solidFill>
              <a:srgbClr val="1DB5D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0" name="Google Shape;1020;p8"/>
            <p:cNvSpPr/>
            <p:nvPr/>
          </p:nvSpPr>
          <p:spPr>
            <a:xfrm>
              <a:off x="926950" y="1592375"/>
              <a:ext cx="275550" cy="305800"/>
            </a:xfrm>
            <a:custGeom>
              <a:rect b="b" l="l" r="r" t="t"/>
              <a:pathLst>
                <a:path extrusionOk="0" h="12232" w="11022">
                  <a:moveTo>
                    <a:pt x="1613" y="1"/>
                  </a:moveTo>
                  <a:lnTo>
                    <a:pt x="1" y="2957"/>
                  </a:lnTo>
                  <a:lnTo>
                    <a:pt x="9275" y="12231"/>
                  </a:lnTo>
                  <a:lnTo>
                    <a:pt x="11022" y="9275"/>
                  </a:lnTo>
                  <a:lnTo>
                    <a:pt x="1613" y="1"/>
                  </a:lnTo>
                  <a:close/>
                </a:path>
              </a:pathLst>
            </a:custGeom>
            <a:solidFill>
              <a:srgbClr val="1DB5D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1" name="Google Shape;1021;p8"/>
            <p:cNvSpPr/>
            <p:nvPr/>
          </p:nvSpPr>
          <p:spPr>
            <a:xfrm>
              <a:off x="960550" y="1531900"/>
              <a:ext cx="275550" cy="305800"/>
            </a:xfrm>
            <a:custGeom>
              <a:rect b="b" l="l" r="r" t="t"/>
              <a:pathLst>
                <a:path extrusionOk="0" h="12232" w="11022">
                  <a:moveTo>
                    <a:pt x="1748" y="0"/>
                  </a:moveTo>
                  <a:lnTo>
                    <a:pt x="1" y="2823"/>
                  </a:lnTo>
                  <a:lnTo>
                    <a:pt x="9409" y="12231"/>
                  </a:lnTo>
                  <a:lnTo>
                    <a:pt x="11022" y="9274"/>
                  </a:lnTo>
                  <a:lnTo>
                    <a:pt x="1748" y="0"/>
                  </a:lnTo>
                  <a:close/>
                </a:path>
              </a:pathLst>
            </a:custGeom>
            <a:solidFill>
              <a:srgbClr val="1EB4D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2" name="Google Shape;1022;p8"/>
            <p:cNvSpPr/>
            <p:nvPr/>
          </p:nvSpPr>
          <p:spPr>
            <a:xfrm>
              <a:off x="2818725" y="3386700"/>
              <a:ext cx="275575" cy="305800"/>
            </a:xfrm>
            <a:custGeom>
              <a:rect b="b" l="l" r="r" t="t"/>
              <a:pathLst>
                <a:path extrusionOk="0" h="12232" w="11023">
                  <a:moveTo>
                    <a:pt x="1614" y="1"/>
                  </a:moveTo>
                  <a:lnTo>
                    <a:pt x="1" y="2957"/>
                  </a:lnTo>
                  <a:lnTo>
                    <a:pt x="9275" y="12231"/>
                  </a:lnTo>
                  <a:lnTo>
                    <a:pt x="11022" y="9275"/>
                  </a:lnTo>
                  <a:lnTo>
                    <a:pt x="1614" y="1"/>
                  </a:lnTo>
                  <a:close/>
                </a:path>
              </a:pathLst>
            </a:custGeom>
            <a:solidFill>
              <a:srgbClr val="1EB4D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3" name="Google Shape;1023;p8"/>
            <p:cNvSpPr/>
            <p:nvPr/>
          </p:nvSpPr>
          <p:spPr>
            <a:xfrm>
              <a:off x="997525" y="1468050"/>
              <a:ext cx="322600" cy="305800"/>
            </a:xfrm>
            <a:custGeom>
              <a:rect b="b" l="l" r="r" t="t"/>
              <a:pathLst>
                <a:path extrusionOk="0" h="12232" w="12904">
                  <a:moveTo>
                    <a:pt x="1747" y="0"/>
                  </a:moveTo>
                  <a:lnTo>
                    <a:pt x="0" y="2957"/>
                  </a:lnTo>
                  <a:lnTo>
                    <a:pt x="9274" y="12231"/>
                  </a:lnTo>
                  <a:lnTo>
                    <a:pt x="9946" y="11291"/>
                  </a:lnTo>
                  <a:lnTo>
                    <a:pt x="12903" y="11291"/>
                  </a:lnTo>
                  <a:lnTo>
                    <a:pt x="1747" y="0"/>
                  </a:lnTo>
                  <a:close/>
                </a:path>
              </a:pathLst>
            </a:custGeom>
            <a:solidFill>
              <a:srgbClr val="1FB2D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4" name="Google Shape;1024;p8"/>
            <p:cNvSpPr/>
            <p:nvPr/>
          </p:nvSpPr>
          <p:spPr>
            <a:xfrm>
              <a:off x="2852325" y="3326225"/>
              <a:ext cx="275575" cy="305800"/>
            </a:xfrm>
            <a:custGeom>
              <a:rect b="b" l="l" r="r" t="t"/>
              <a:pathLst>
                <a:path extrusionOk="0" h="12232" w="11023">
                  <a:moveTo>
                    <a:pt x="1748" y="0"/>
                  </a:moveTo>
                  <a:lnTo>
                    <a:pt x="1" y="2957"/>
                  </a:lnTo>
                  <a:lnTo>
                    <a:pt x="9409" y="12231"/>
                  </a:lnTo>
                  <a:lnTo>
                    <a:pt x="11022" y="9274"/>
                  </a:lnTo>
                  <a:lnTo>
                    <a:pt x="1748" y="0"/>
                  </a:lnTo>
                  <a:close/>
                </a:path>
              </a:pathLst>
            </a:custGeom>
            <a:solidFill>
              <a:srgbClr val="1FB2D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5" name="Google Shape;1025;p8"/>
            <p:cNvSpPr/>
            <p:nvPr/>
          </p:nvSpPr>
          <p:spPr>
            <a:xfrm>
              <a:off x="1034475" y="1431100"/>
              <a:ext cx="383075" cy="319225"/>
            </a:xfrm>
            <a:custGeom>
              <a:rect b="b" l="l" r="r" t="t"/>
              <a:pathLst>
                <a:path extrusionOk="0" h="12769" w="15323">
                  <a:moveTo>
                    <a:pt x="1076" y="0"/>
                  </a:moveTo>
                  <a:lnTo>
                    <a:pt x="1" y="2016"/>
                  </a:lnTo>
                  <a:lnTo>
                    <a:pt x="10619" y="12769"/>
                  </a:lnTo>
                  <a:lnTo>
                    <a:pt x="15323" y="12769"/>
                  </a:lnTo>
                  <a:lnTo>
                    <a:pt x="2554" y="0"/>
                  </a:lnTo>
                  <a:close/>
                </a:path>
              </a:pathLst>
            </a:custGeom>
            <a:solidFill>
              <a:srgbClr val="20B0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6" name="Google Shape;1026;p8"/>
            <p:cNvSpPr/>
            <p:nvPr/>
          </p:nvSpPr>
          <p:spPr>
            <a:xfrm>
              <a:off x="2889300" y="3262375"/>
              <a:ext cx="275550" cy="309150"/>
            </a:xfrm>
            <a:custGeom>
              <a:rect b="b" l="l" r="r" t="t"/>
              <a:pathLst>
                <a:path extrusionOk="0" h="12366" w="11022">
                  <a:moveTo>
                    <a:pt x="1748" y="0"/>
                  </a:moveTo>
                  <a:lnTo>
                    <a:pt x="0" y="2957"/>
                  </a:lnTo>
                  <a:lnTo>
                    <a:pt x="9274" y="12366"/>
                  </a:lnTo>
                  <a:lnTo>
                    <a:pt x="11022" y="9409"/>
                  </a:lnTo>
                  <a:lnTo>
                    <a:pt x="1748" y="0"/>
                  </a:lnTo>
                  <a:close/>
                </a:path>
              </a:pathLst>
            </a:custGeom>
            <a:solidFill>
              <a:srgbClr val="20B0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7" name="Google Shape;1027;p8"/>
            <p:cNvSpPr/>
            <p:nvPr/>
          </p:nvSpPr>
          <p:spPr>
            <a:xfrm>
              <a:off x="1078150" y="1431100"/>
              <a:ext cx="436850" cy="319225"/>
            </a:xfrm>
            <a:custGeom>
              <a:rect b="b" l="l" r="r" t="t"/>
              <a:pathLst>
                <a:path extrusionOk="0" h="12769" w="17474">
                  <a:moveTo>
                    <a:pt x="1" y="0"/>
                  </a:moveTo>
                  <a:lnTo>
                    <a:pt x="12770" y="12769"/>
                  </a:lnTo>
                  <a:lnTo>
                    <a:pt x="17474" y="12769"/>
                  </a:lnTo>
                  <a:lnTo>
                    <a:pt x="4705" y="0"/>
                  </a:lnTo>
                  <a:close/>
                </a:path>
              </a:pathLst>
            </a:custGeom>
            <a:solidFill>
              <a:srgbClr val="21AE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8" name="Google Shape;1028;p8"/>
            <p:cNvSpPr/>
            <p:nvPr/>
          </p:nvSpPr>
          <p:spPr>
            <a:xfrm>
              <a:off x="2926250" y="3201900"/>
              <a:ext cx="272200" cy="305800"/>
            </a:xfrm>
            <a:custGeom>
              <a:rect b="b" l="l" r="r" t="t"/>
              <a:pathLst>
                <a:path extrusionOk="0" h="12232" w="10888">
                  <a:moveTo>
                    <a:pt x="1614" y="0"/>
                  </a:moveTo>
                  <a:lnTo>
                    <a:pt x="1" y="2957"/>
                  </a:lnTo>
                  <a:lnTo>
                    <a:pt x="9275" y="12231"/>
                  </a:lnTo>
                  <a:lnTo>
                    <a:pt x="10888" y="9274"/>
                  </a:lnTo>
                  <a:lnTo>
                    <a:pt x="1614" y="0"/>
                  </a:lnTo>
                  <a:close/>
                </a:path>
              </a:pathLst>
            </a:custGeom>
            <a:solidFill>
              <a:srgbClr val="21AE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9" name="Google Shape;1029;p8"/>
            <p:cNvSpPr/>
            <p:nvPr/>
          </p:nvSpPr>
          <p:spPr>
            <a:xfrm>
              <a:off x="1175600" y="1431100"/>
              <a:ext cx="436850" cy="319225"/>
            </a:xfrm>
            <a:custGeom>
              <a:rect b="b" l="l" r="r" t="t"/>
              <a:pathLst>
                <a:path extrusionOk="0" h="12769" w="17474">
                  <a:moveTo>
                    <a:pt x="1" y="0"/>
                  </a:moveTo>
                  <a:lnTo>
                    <a:pt x="12769" y="12769"/>
                  </a:lnTo>
                  <a:lnTo>
                    <a:pt x="17474" y="12769"/>
                  </a:lnTo>
                  <a:lnTo>
                    <a:pt x="4705" y="0"/>
                  </a:lnTo>
                  <a:close/>
                </a:path>
              </a:pathLst>
            </a:custGeom>
            <a:solidFill>
              <a:srgbClr val="22AD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0" name="Google Shape;1030;p8"/>
            <p:cNvSpPr/>
            <p:nvPr/>
          </p:nvSpPr>
          <p:spPr>
            <a:xfrm>
              <a:off x="2959850" y="3141400"/>
              <a:ext cx="275575" cy="305800"/>
            </a:xfrm>
            <a:custGeom>
              <a:rect b="b" l="l" r="r" t="t"/>
              <a:pathLst>
                <a:path extrusionOk="0" h="12232" w="11023">
                  <a:moveTo>
                    <a:pt x="1748" y="1"/>
                  </a:moveTo>
                  <a:lnTo>
                    <a:pt x="1" y="2958"/>
                  </a:lnTo>
                  <a:lnTo>
                    <a:pt x="9275" y="12232"/>
                  </a:lnTo>
                  <a:lnTo>
                    <a:pt x="11022" y="9275"/>
                  </a:lnTo>
                  <a:lnTo>
                    <a:pt x="1748" y="1"/>
                  </a:lnTo>
                  <a:close/>
                </a:path>
              </a:pathLst>
            </a:custGeom>
            <a:solidFill>
              <a:srgbClr val="22AD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1" name="Google Shape;1031;p8"/>
            <p:cNvSpPr/>
            <p:nvPr/>
          </p:nvSpPr>
          <p:spPr>
            <a:xfrm>
              <a:off x="2996825" y="3077575"/>
              <a:ext cx="275550" cy="309150"/>
            </a:xfrm>
            <a:custGeom>
              <a:rect b="b" l="l" r="r" t="t"/>
              <a:pathLst>
                <a:path extrusionOk="0" h="12366" w="11022">
                  <a:moveTo>
                    <a:pt x="1613" y="0"/>
                  </a:moveTo>
                  <a:lnTo>
                    <a:pt x="0" y="2957"/>
                  </a:lnTo>
                  <a:lnTo>
                    <a:pt x="9275" y="12366"/>
                  </a:lnTo>
                  <a:lnTo>
                    <a:pt x="11022" y="9409"/>
                  </a:lnTo>
                  <a:lnTo>
                    <a:pt x="1613" y="0"/>
                  </a:lnTo>
                  <a:close/>
                </a:path>
              </a:pathLst>
            </a:custGeom>
            <a:solidFill>
              <a:srgbClr val="23ABD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2" name="Google Shape;1032;p8"/>
            <p:cNvSpPr/>
            <p:nvPr/>
          </p:nvSpPr>
          <p:spPr>
            <a:xfrm>
              <a:off x="1273050" y="1431100"/>
              <a:ext cx="433500" cy="319225"/>
            </a:xfrm>
            <a:custGeom>
              <a:rect b="b" l="l" r="r" t="t"/>
              <a:pathLst>
                <a:path extrusionOk="0" h="12769" w="17340">
                  <a:moveTo>
                    <a:pt x="0" y="0"/>
                  </a:moveTo>
                  <a:lnTo>
                    <a:pt x="12769" y="12769"/>
                  </a:lnTo>
                  <a:lnTo>
                    <a:pt x="17339" y="12769"/>
                  </a:lnTo>
                  <a:lnTo>
                    <a:pt x="4705" y="0"/>
                  </a:lnTo>
                  <a:close/>
                </a:path>
              </a:pathLst>
            </a:custGeom>
            <a:solidFill>
              <a:srgbClr val="23ABD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3" name="Google Shape;1033;p8"/>
            <p:cNvSpPr/>
            <p:nvPr/>
          </p:nvSpPr>
          <p:spPr>
            <a:xfrm>
              <a:off x="1370500" y="1431100"/>
              <a:ext cx="433475" cy="319225"/>
            </a:xfrm>
            <a:custGeom>
              <a:rect b="b" l="l" r="r" t="t"/>
              <a:pathLst>
                <a:path extrusionOk="0" h="12769" w="17339">
                  <a:moveTo>
                    <a:pt x="0" y="0"/>
                  </a:moveTo>
                  <a:lnTo>
                    <a:pt x="12769" y="12769"/>
                  </a:lnTo>
                  <a:lnTo>
                    <a:pt x="17339" y="12769"/>
                  </a:lnTo>
                  <a:lnTo>
                    <a:pt x="4705" y="0"/>
                  </a:lnTo>
                  <a:close/>
                </a:path>
              </a:pathLst>
            </a:custGeom>
            <a:solidFill>
              <a:srgbClr val="25A9D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4" name="Google Shape;1034;p8"/>
            <p:cNvSpPr/>
            <p:nvPr/>
          </p:nvSpPr>
          <p:spPr>
            <a:xfrm>
              <a:off x="3030425" y="3017075"/>
              <a:ext cx="275550" cy="305800"/>
            </a:xfrm>
            <a:custGeom>
              <a:rect b="b" l="l" r="r" t="t"/>
              <a:pathLst>
                <a:path extrusionOk="0" h="12232" w="11022">
                  <a:moveTo>
                    <a:pt x="1748" y="1"/>
                  </a:moveTo>
                  <a:lnTo>
                    <a:pt x="1" y="2958"/>
                  </a:lnTo>
                  <a:lnTo>
                    <a:pt x="9409" y="12232"/>
                  </a:lnTo>
                  <a:lnTo>
                    <a:pt x="11022" y="9275"/>
                  </a:lnTo>
                  <a:lnTo>
                    <a:pt x="1748" y="1"/>
                  </a:lnTo>
                  <a:close/>
                </a:path>
              </a:pathLst>
            </a:custGeom>
            <a:solidFill>
              <a:srgbClr val="25A9D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5" name="Google Shape;1035;p8"/>
            <p:cNvSpPr/>
            <p:nvPr/>
          </p:nvSpPr>
          <p:spPr>
            <a:xfrm>
              <a:off x="1467950" y="1431100"/>
              <a:ext cx="433475" cy="319225"/>
            </a:xfrm>
            <a:custGeom>
              <a:rect b="b" l="l" r="r" t="t"/>
              <a:pathLst>
                <a:path extrusionOk="0" h="12769" w="17339">
                  <a:moveTo>
                    <a:pt x="0" y="0"/>
                  </a:moveTo>
                  <a:lnTo>
                    <a:pt x="12769" y="12769"/>
                  </a:lnTo>
                  <a:lnTo>
                    <a:pt x="17339" y="12769"/>
                  </a:lnTo>
                  <a:lnTo>
                    <a:pt x="4570" y="0"/>
                  </a:lnTo>
                  <a:close/>
                </a:path>
              </a:pathLst>
            </a:custGeom>
            <a:solidFill>
              <a:srgbClr val="26A8D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6" name="Google Shape;1036;p8"/>
            <p:cNvSpPr/>
            <p:nvPr/>
          </p:nvSpPr>
          <p:spPr>
            <a:xfrm>
              <a:off x="3067375" y="2956600"/>
              <a:ext cx="275575" cy="305800"/>
            </a:xfrm>
            <a:custGeom>
              <a:rect b="b" l="l" r="r" t="t"/>
              <a:pathLst>
                <a:path extrusionOk="0" h="12232" w="11023">
                  <a:moveTo>
                    <a:pt x="1614" y="0"/>
                  </a:moveTo>
                  <a:lnTo>
                    <a:pt x="1" y="2957"/>
                  </a:lnTo>
                  <a:lnTo>
                    <a:pt x="9275" y="12231"/>
                  </a:lnTo>
                  <a:lnTo>
                    <a:pt x="11022" y="9275"/>
                  </a:lnTo>
                  <a:lnTo>
                    <a:pt x="1614" y="0"/>
                  </a:lnTo>
                  <a:close/>
                </a:path>
              </a:pathLst>
            </a:custGeom>
            <a:solidFill>
              <a:srgbClr val="26A8D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7" name="Google Shape;1037;p8"/>
            <p:cNvSpPr/>
            <p:nvPr/>
          </p:nvSpPr>
          <p:spPr>
            <a:xfrm>
              <a:off x="1565375" y="1431100"/>
              <a:ext cx="433500" cy="319225"/>
            </a:xfrm>
            <a:custGeom>
              <a:rect b="b" l="l" r="r" t="t"/>
              <a:pathLst>
                <a:path extrusionOk="0" h="12769" w="17340">
                  <a:moveTo>
                    <a:pt x="1" y="0"/>
                  </a:moveTo>
                  <a:lnTo>
                    <a:pt x="12635" y="12769"/>
                  </a:lnTo>
                  <a:lnTo>
                    <a:pt x="17339" y="12769"/>
                  </a:lnTo>
                  <a:lnTo>
                    <a:pt x="4571" y="0"/>
                  </a:lnTo>
                  <a:close/>
                </a:path>
              </a:pathLst>
            </a:custGeom>
            <a:solidFill>
              <a:srgbClr val="27A6D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8" name="Google Shape;1038;p8"/>
            <p:cNvSpPr/>
            <p:nvPr/>
          </p:nvSpPr>
          <p:spPr>
            <a:xfrm>
              <a:off x="3101000" y="2896125"/>
              <a:ext cx="275550" cy="305800"/>
            </a:xfrm>
            <a:custGeom>
              <a:rect b="b" l="l" r="r" t="t"/>
              <a:pathLst>
                <a:path extrusionOk="0" h="12232" w="11022">
                  <a:moveTo>
                    <a:pt x="1747" y="0"/>
                  </a:moveTo>
                  <a:lnTo>
                    <a:pt x="0" y="2823"/>
                  </a:lnTo>
                  <a:lnTo>
                    <a:pt x="9409" y="12231"/>
                  </a:lnTo>
                  <a:lnTo>
                    <a:pt x="11021" y="9274"/>
                  </a:lnTo>
                  <a:lnTo>
                    <a:pt x="1747" y="0"/>
                  </a:lnTo>
                  <a:close/>
                </a:path>
              </a:pathLst>
            </a:custGeom>
            <a:solidFill>
              <a:srgbClr val="27A6D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9" name="Google Shape;1039;p8"/>
            <p:cNvSpPr/>
            <p:nvPr/>
          </p:nvSpPr>
          <p:spPr>
            <a:xfrm>
              <a:off x="3137950" y="2802025"/>
              <a:ext cx="275550" cy="336050"/>
            </a:xfrm>
            <a:custGeom>
              <a:rect b="b" l="l" r="r" t="t"/>
              <a:pathLst>
                <a:path extrusionOk="0" h="13442" w="11022">
                  <a:moveTo>
                    <a:pt x="404" y="1"/>
                  </a:moveTo>
                  <a:lnTo>
                    <a:pt x="1" y="404"/>
                  </a:lnTo>
                  <a:lnTo>
                    <a:pt x="1076" y="2286"/>
                  </a:lnTo>
                  <a:lnTo>
                    <a:pt x="1" y="4167"/>
                  </a:lnTo>
                  <a:lnTo>
                    <a:pt x="9275" y="13441"/>
                  </a:lnTo>
                  <a:lnTo>
                    <a:pt x="11022" y="10619"/>
                  </a:lnTo>
                  <a:lnTo>
                    <a:pt x="404" y="1"/>
                  </a:lnTo>
                  <a:close/>
                </a:path>
              </a:pathLst>
            </a:custGeom>
            <a:solidFill>
              <a:srgbClr val="28A4D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0" name="Google Shape;1040;p8"/>
            <p:cNvSpPr/>
            <p:nvPr/>
          </p:nvSpPr>
          <p:spPr>
            <a:xfrm>
              <a:off x="1662825" y="1431100"/>
              <a:ext cx="433500" cy="319225"/>
            </a:xfrm>
            <a:custGeom>
              <a:rect b="b" l="l" r="r" t="t"/>
              <a:pathLst>
                <a:path extrusionOk="0" h="12769" w="17340">
                  <a:moveTo>
                    <a:pt x="1" y="0"/>
                  </a:moveTo>
                  <a:lnTo>
                    <a:pt x="12635" y="12769"/>
                  </a:lnTo>
                  <a:lnTo>
                    <a:pt x="17339" y="12769"/>
                  </a:lnTo>
                  <a:lnTo>
                    <a:pt x="4571" y="0"/>
                  </a:lnTo>
                  <a:close/>
                </a:path>
              </a:pathLst>
            </a:custGeom>
            <a:solidFill>
              <a:srgbClr val="28A4D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1" name="Google Shape;1041;p8"/>
            <p:cNvSpPr/>
            <p:nvPr/>
          </p:nvSpPr>
          <p:spPr>
            <a:xfrm>
              <a:off x="3006900" y="2573550"/>
              <a:ext cx="440200" cy="504050"/>
            </a:xfrm>
            <a:custGeom>
              <a:rect b="b" l="l" r="r" t="t"/>
              <a:pathLst>
                <a:path extrusionOk="0" h="20162" w="17608">
                  <a:moveTo>
                    <a:pt x="404" y="0"/>
                  </a:moveTo>
                  <a:lnTo>
                    <a:pt x="1" y="269"/>
                  </a:lnTo>
                  <a:lnTo>
                    <a:pt x="5243" y="9543"/>
                  </a:lnTo>
                  <a:lnTo>
                    <a:pt x="15995" y="20161"/>
                  </a:lnTo>
                  <a:lnTo>
                    <a:pt x="17608" y="17204"/>
                  </a:lnTo>
                  <a:lnTo>
                    <a:pt x="404" y="0"/>
                  </a:lnTo>
                  <a:close/>
                </a:path>
              </a:pathLst>
            </a:custGeom>
            <a:solidFill>
              <a:srgbClr val="29A2D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2" name="Google Shape;1042;p8"/>
            <p:cNvSpPr/>
            <p:nvPr/>
          </p:nvSpPr>
          <p:spPr>
            <a:xfrm>
              <a:off x="1760275" y="1431100"/>
              <a:ext cx="433500" cy="319225"/>
            </a:xfrm>
            <a:custGeom>
              <a:rect b="b" l="l" r="r" t="t"/>
              <a:pathLst>
                <a:path extrusionOk="0" h="12769" w="17340">
                  <a:moveTo>
                    <a:pt x="1" y="0"/>
                  </a:moveTo>
                  <a:lnTo>
                    <a:pt x="12635" y="12769"/>
                  </a:lnTo>
                  <a:lnTo>
                    <a:pt x="17339" y="12769"/>
                  </a:lnTo>
                  <a:lnTo>
                    <a:pt x="4570" y="0"/>
                  </a:lnTo>
                  <a:close/>
                </a:path>
              </a:pathLst>
            </a:custGeom>
            <a:solidFill>
              <a:srgbClr val="29A2D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3" name="Google Shape;1043;p8"/>
            <p:cNvSpPr/>
            <p:nvPr/>
          </p:nvSpPr>
          <p:spPr>
            <a:xfrm>
              <a:off x="1854350" y="1431100"/>
              <a:ext cx="436850" cy="319225"/>
            </a:xfrm>
            <a:custGeom>
              <a:rect b="b" l="l" r="r" t="t"/>
              <a:pathLst>
                <a:path extrusionOk="0" h="12769" w="17474">
                  <a:moveTo>
                    <a:pt x="1" y="0"/>
                  </a:moveTo>
                  <a:lnTo>
                    <a:pt x="12770" y="12769"/>
                  </a:lnTo>
                  <a:lnTo>
                    <a:pt x="17474" y="12769"/>
                  </a:lnTo>
                  <a:lnTo>
                    <a:pt x="4705" y="0"/>
                  </a:lnTo>
                  <a:close/>
                </a:path>
              </a:pathLst>
            </a:custGeom>
            <a:solidFill>
              <a:srgbClr val="2AA1D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4" name="Google Shape;1044;p8"/>
            <p:cNvSpPr/>
            <p:nvPr/>
          </p:nvSpPr>
          <p:spPr>
            <a:xfrm>
              <a:off x="2872500" y="2345050"/>
              <a:ext cx="611575" cy="672050"/>
            </a:xfrm>
            <a:custGeom>
              <a:rect b="b" l="l" r="r" t="t"/>
              <a:pathLst>
                <a:path extrusionOk="0" h="26882" w="24463">
                  <a:moveTo>
                    <a:pt x="538" y="1"/>
                  </a:moveTo>
                  <a:lnTo>
                    <a:pt x="0" y="269"/>
                  </a:lnTo>
                  <a:lnTo>
                    <a:pt x="5377" y="9409"/>
                  </a:lnTo>
                  <a:lnTo>
                    <a:pt x="22715" y="26882"/>
                  </a:lnTo>
                  <a:lnTo>
                    <a:pt x="24462" y="23925"/>
                  </a:lnTo>
                  <a:lnTo>
                    <a:pt x="538" y="1"/>
                  </a:lnTo>
                  <a:close/>
                </a:path>
              </a:pathLst>
            </a:custGeom>
            <a:solidFill>
              <a:srgbClr val="2AA1D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5" name="Google Shape;1045;p8"/>
            <p:cNvSpPr/>
            <p:nvPr/>
          </p:nvSpPr>
          <p:spPr>
            <a:xfrm>
              <a:off x="2741450" y="2113200"/>
              <a:ext cx="779575" cy="843425"/>
            </a:xfrm>
            <a:custGeom>
              <a:rect b="b" l="l" r="r" t="t"/>
              <a:pathLst>
                <a:path extrusionOk="0" h="33737" w="31183">
                  <a:moveTo>
                    <a:pt x="404" y="0"/>
                  </a:moveTo>
                  <a:lnTo>
                    <a:pt x="0" y="404"/>
                  </a:lnTo>
                  <a:lnTo>
                    <a:pt x="5242" y="9543"/>
                  </a:lnTo>
                  <a:lnTo>
                    <a:pt x="29436" y="33736"/>
                  </a:lnTo>
                  <a:lnTo>
                    <a:pt x="31183" y="30780"/>
                  </a:lnTo>
                  <a:lnTo>
                    <a:pt x="404" y="0"/>
                  </a:lnTo>
                  <a:close/>
                </a:path>
              </a:pathLst>
            </a:custGeom>
            <a:solidFill>
              <a:srgbClr val="2B9FD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6" name="Google Shape;1046;p8"/>
            <p:cNvSpPr/>
            <p:nvPr/>
          </p:nvSpPr>
          <p:spPr>
            <a:xfrm>
              <a:off x="1951800" y="1431100"/>
              <a:ext cx="433500" cy="319225"/>
            </a:xfrm>
            <a:custGeom>
              <a:rect b="b" l="l" r="r" t="t"/>
              <a:pathLst>
                <a:path extrusionOk="0" h="12769" w="17340">
                  <a:moveTo>
                    <a:pt x="1" y="0"/>
                  </a:moveTo>
                  <a:lnTo>
                    <a:pt x="12769" y="12769"/>
                  </a:lnTo>
                  <a:lnTo>
                    <a:pt x="17339" y="12769"/>
                  </a:lnTo>
                  <a:lnTo>
                    <a:pt x="4705" y="0"/>
                  </a:lnTo>
                  <a:close/>
                </a:path>
              </a:pathLst>
            </a:custGeom>
            <a:solidFill>
              <a:srgbClr val="2B9FD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7" name="Google Shape;1047;p8"/>
            <p:cNvSpPr/>
            <p:nvPr/>
          </p:nvSpPr>
          <p:spPr>
            <a:xfrm>
              <a:off x="2049250" y="1431100"/>
              <a:ext cx="433500" cy="319225"/>
            </a:xfrm>
            <a:custGeom>
              <a:rect b="b" l="l" r="r" t="t"/>
              <a:pathLst>
                <a:path extrusionOk="0" h="12769" w="17340">
                  <a:moveTo>
                    <a:pt x="1" y="0"/>
                  </a:moveTo>
                  <a:lnTo>
                    <a:pt x="12769" y="12769"/>
                  </a:lnTo>
                  <a:lnTo>
                    <a:pt x="17339" y="12769"/>
                  </a:lnTo>
                  <a:lnTo>
                    <a:pt x="4705" y="0"/>
                  </a:lnTo>
                  <a:close/>
                </a:path>
              </a:pathLst>
            </a:custGeom>
            <a:solidFill>
              <a:srgbClr val="2C9DD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8" name="Google Shape;1048;p8"/>
            <p:cNvSpPr/>
            <p:nvPr/>
          </p:nvSpPr>
          <p:spPr>
            <a:xfrm>
              <a:off x="2610400" y="1884700"/>
              <a:ext cx="924075" cy="1008075"/>
            </a:xfrm>
            <a:custGeom>
              <a:rect b="b" l="l" r="r" t="t"/>
              <a:pathLst>
                <a:path extrusionOk="0" h="40323" w="36963">
                  <a:moveTo>
                    <a:pt x="404" y="1"/>
                  </a:moveTo>
                  <a:lnTo>
                    <a:pt x="1" y="270"/>
                  </a:lnTo>
                  <a:lnTo>
                    <a:pt x="5242" y="9544"/>
                  </a:lnTo>
                  <a:lnTo>
                    <a:pt x="36022" y="40323"/>
                  </a:lnTo>
                  <a:lnTo>
                    <a:pt x="36963" y="38979"/>
                  </a:lnTo>
                  <a:lnTo>
                    <a:pt x="33737" y="33334"/>
                  </a:lnTo>
                  <a:lnTo>
                    <a:pt x="404" y="1"/>
                  </a:lnTo>
                  <a:close/>
                </a:path>
              </a:pathLst>
            </a:custGeom>
            <a:solidFill>
              <a:srgbClr val="2C9DD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9" name="Google Shape;1049;p8"/>
            <p:cNvSpPr/>
            <p:nvPr/>
          </p:nvSpPr>
          <p:spPr>
            <a:xfrm>
              <a:off x="2146700" y="1431100"/>
              <a:ext cx="1307125" cy="1297025"/>
            </a:xfrm>
            <a:custGeom>
              <a:rect b="b" l="l" r="r" t="t"/>
              <a:pathLst>
                <a:path extrusionOk="0" h="51881" w="52285">
                  <a:moveTo>
                    <a:pt x="0" y="0"/>
                  </a:moveTo>
                  <a:lnTo>
                    <a:pt x="12769" y="12769"/>
                  </a:lnTo>
                  <a:lnTo>
                    <a:pt x="15188" y="12769"/>
                  </a:lnTo>
                  <a:lnTo>
                    <a:pt x="18549" y="18548"/>
                  </a:lnTo>
                  <a:lnTo>
                    <a:pt x="51882" y="51881"/>
                  </a:lnTo>
                  <a:lnTo>
                    <a:pt x="52285" y="51478"/>
                  </a:lnTo>
                  <a:lnTo>
                    <a:pt x="46909" y="42338"/>
                  </a:lnTo>
                  <a:lnTo>
                    <a:pt x="4570" y="0"/>
                  </a:lnTo>
                  <a:close/>
                </a:path>
              </a:pathLst>
            </a:custGeom>
            <a:solidFill>
              <a:srgbClr val="2D9CD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0" name="Google Shape;1050;p8"/>
            <p:cNvSpPr/>
            <p:nvPr/>
          </p:nvSpPr>
          <p:spPr>
            <a:xfrm>
              <a:off x="2244150" y="1431100"/>
              <a:ext cx="1075275" cy="1065175"/>
            </a:xfrm>
            <a:custGeom>
              <a:rect b="b" l="l" r="r" t="t"/>
              <a:pathLst>
                <a:path extrusionOk="0" h="42607" w="43011">
                  <a:moveTo>
                    <a:pt x="0" y="0"/>
                  </a:moveTo>
                  <a:lnTo>
                    <a:pt x="42607" y="42607"/>
                  </a:lnTo>
                  <a:lnTo>
                    <a:pt x="43011" y="42338"/>
                  </a:lnTo>
                  <a:lnTo>
                    <a:pt x="37769" y="33064"/>
                  </a:lnTo>
                  <a:lnTo>
                    <a:pt x="4570" y="0"/>
                  </a:lnTo>
                  <a:close/>
                </a:path>
              </a:pathLst>
            </a:custGeom>
            <a:solidFill>
              <a:srgbClr val="2F9A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1" name="Google Shape;1051;p8"/>
            <p:cNvSpPr/>
            <p:nvPr/>
          </p:nvSpPr>
          <p:spPr>
            <a:xfrm>
              <a:off x="2341575" y="1431100"/>
              <a:ext cx="846800" cy="836700"/>
            </a:xfrm>
            <a:custGeom>
              <a:rect b="b" l="l" r="r" t="t"/>
              <a:pathLst>
                <a:path extrusionOk="0" h="33468" w="33872">
                  <a:moveTo>
                    <a:pt x="1" y="0"/>
                  </a:moveTo>
                  <a:lnTo>
                    <a:pt x="33468" y="33467"/>
                  </a:lnTo>
                  <a:lnTo>
                    <a:pt x="33872" y="33198"/>
                  </a:lnTo>
                  <a:lnTo>
                    <a:pt x="28495" y="23924"/>
                  </a:lnTo>
                  <a:lnTo>
                    <a:pt x="4571" y="0"/>
                  </a:lnTo>
                  <a:close/>
                </a:path>
              </a:pathLst>
            </a:custGeom>
            <a:solidFill>
              <a:srgbClr val="3098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2" name="Google Shape;1052;p8"/>
            <p:cNvSpPr/>
            <p:nvPr/>
          </p:nvSpPr>
          <p:spPr>
            <a:xfrm>
              <a:off x="2439025" y="1431100"/>
              <a:ext cx="618300" cy="608200"/>
            </a:xfrm>
            <a:custGeom>
              <a:rect b="b" l="l" r="r" t="t"/>
              <a:pathLst>
                <a:path extrusionOk="0" h="24328" w="24732">
                  <a:moveTo>
                    <a:pt x="1" y="0"/>
                  </a:moveTo>
                  <a:lnTo>
                    <a:pt x="24194" y="24328"/>
                  </a:lnTo>
                  <a:lnTo>
                    <a:pt x="24732" y="23924"/>
                  </a:lnTo>
                  <a:lnTo>
                    <a:pt x="19355" y="14785"/>
                  </a:lnTo>
                  <a:lnTo>
                    <a:pt x="4571" y="0"/>
                  </a:lnTo>
                  <a:close/>
                </a:path>
              </a:pathLst>
            </a:custGeom>
            <a:solidFill>
              <a:srgbClr val="3196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3" name="Google Shape;1053;p8"/>
            <p:cNvSpPr/>
            <p:nvPr/>
          </p:nvSpPr>
          <p:spPr>
            <a:xfrm>
              <a:off x="2533125" y="1431100"/>
              <a:ext cx="389800" cy="376350"/>
            </a:xfrm>
            <a:custGeom>
              <a:rect b="b" l="l" r="r" t="t"/>
              <a:pathLst>
                <a:path extrusionOk="0" h="15054" w="15592">
                  <a:moveTo>
                    <a:pt x="0" y="0"/>
                  </a:moveTo>
                  <a:lnTo>
                    <a:pt x="15188" y="15054"/>
                  </a:lnTo>
                  <a:lnTo>
                    <a:pt x="15591" y="14785"/>
                  </a:lnTo>
                  <a:lnTo>
                    <a:pt x="10350" y="5645"/>
                  </a:lnTo>
                  <a:lnTo>
                    <a:pt x="4704" y="0"/>
                  </a:lnTo>
                  <a:close/>
                </a:path>
              </a:pathLst>
            </a:custGeom>
            <a:solidFill>
              <a:srgbClr val="3295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4" name="Google Shape;1054;p8"/>
            <p:cNvSpPr/>
            <p:nvPr/>
          </p:nvSpPr>
          <p:spPr>
            <a:xfrm>
              <a:off x="2630575" y="1431100"/>
              <a:ext cx="161300" cy="147850"/>
            </a:xfrm>
            <a:custGeom>
              <a:rect b="b" l="l" r="r" t="t"/>
              <a:pathLst>
                <a:path extrusionOk="0" h="5914" w="6452">
                  <a:moveTo>
                    <a:pt x="0" y="0"/>
                  </a:moveTo>
                  <a:lnTo>
                    <a:pt x="6048" y="5914"/>
                  </a:lnTo>
                  <a:lnTo>
                    <a:pt x="6452" y="5645"/>
                  </a:lnTo>
                  <a:lnTo>
                    <a:pt x="3226" y="0"/>
                  </a:lnTo>
                  <a:close/>
                </a:path>
              </a:pathLst>
            </a:custGeom>
            <a:solidFill>
              <a:srgbClr val="3393E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055" name="Google Shape;1055;p8"/>
          <p:cNvSpPr/>
          <p:nvPr/>
        </p:nvSpPr>
        <p:spPr>
          <a:xfrm flipH="1" rot="10800000">
            <a:off x="8486774" y="4230775"/>
            <a:ext cx="819900" cy="710100"/>
          </a:xfrm>
          <a:prstGeom prst="hexagon">
            <a:avLst>
              <a:gd fmla="val 28678" name="adj"/>
              <a:gd fmla="val 115470" name="vf"/>
            </a:avLst>
          </a:prstGeom>
          <a:noFill/>
          <a:ln cap="flat" cmpd="sng" w="9525">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6" name="Google Shape;1056;p8"/>
          <p:cNvSpPr/>
          <p:nvPr/>
        </p:nvSpPr>
        <p:spPr>
          <a:xfrm flipH="1" rot="10800000">
            <a:off x="8124824" y="4615700"/>
            <a:ext cx="428700" cy="371100"/>
          </a:xfrm>
          <a:prstGeom prst="hexagon">
            <a:avLst>
              <a:gd fmla="val 28678" name="adj"/>
              <a:gd fmla="val 115470" name="vf"/>
            </a:avLst>
          </a:prstGeom>
          <a:solidFill>
            <a:srgbClr val="3292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7" name="Google Shape;1057;p8"/>
          <p:cNvSpPr/>
          <p:nvPr/>
        </p:nvSpPr>
        <p:spPr>
          <a:xfrm flipH="1" rot="10800000">
            <a:off x="7821348" y="2935400"/>
            <a:ext cx="819900" cy="709800"/>
          </a:xfrm>
          <a:prstGeom prst="hexagon">
            <a:avLst>
              <a:gd fmla="val 28678" name="adj"/>
              <a:gd fmla="val 115470" name="vf"/>
            </a:avLst>
          </a:prstGeom>
          <a:solidFill>
            <a:srgbClr val="18476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8" name="Google Shape;1058;p8"/>
          <p:cNvSpPr/>
          <p:nvPr/>
        </p:nvSpPr>
        <p:spPr>
          <a:xfrm flipH="1" rot="10800000">
            <a:off x="8486775" y="3512175"/>
            <a:ext cx="358800" cy="310500"/>
          </a:xfrm>
          <a:prstGeom prst="hexagon">
            <a:avLst>
              <a:gd fmla="val 28678" name="adj"/>
              <a:gd fmla="val 115470" name="vf"/>
            </a:avLst>
          </a:prstGeom>
          <a:noFill/>
          <a:ln cap="flat" cmpd="sng" w="19050">
            <a:solidFill>
              <a:srgbClr val="00E1C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9" name="Google Shape;1059;p8"/>
          <p:cNvSpPr/>
          <p:nvPr/>
        </p:nvSpPr>
        <p:spPr>
          <a:xfrm>
            <a:off x="8772688" y="4461808"/>
            <a:ext cx="248073" cy="248058"/>
          </a:xfrm>
          <a:custGeom>
            <a:rect b="b" l="l" r="r" t="t"/>
            <a:pathLst>
              <a:path extrusionOk="0" h="16999" w="1700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close/>
              </a:path>
            </a:pathLst>
          </a:custGeom>
          <a:solidFill>
            <a:srgbClr val="18476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060" name="Google Shape;1060;p8"/>
          <p:cNvGrpSpPr/>
          <p:nvPr/>
        </p:nvGrpSpPr>
        <p:grpSpPr>
          <a:xfrm>
            <a:off x="7354068" y="3426714"/>
            <a:ext cx="455624" cy="437054"/>
            <a:chOff x="5241175" y="4959100"/>
            <a:chExt cx="539775" cy="517775"/>
          </a:xfrm>
        </p:grpSpPr>
        <p:sp>
          <p:nvSpPr>
            <p:cNvPr id="1061" name="Google Shape;1061;p8"/>
            <p:cNvSpPr/>
            <p:nvPr/>
          </p:nvSpPr>
          <p:spPr>
            <a:xfrm>
              <a:off x="5575150" y="4959100"/>
              <a:ext cx="161225" cy="178300"/>
            </a:xfrm>
            <a:custGeom>
              <a:rect b="b" l="l" r="r" t="t"/>
              <a:pathLst>
                <a:path extrusionOk="0" h="7132" w="6449">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18476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2" name="Google Shape;1062;p8"/>
            <p:cNvSpPr/>
            <p:nvPr/>
          </p:nvSpPr>
          <p:spPr>
            <a:xfrm>
              <a:off x="5330925" y="4985350"/>
              <a:ext cx="128250" cy="148400"/>
            </a:xfrm>
            <a:custGeom>
              <a:rect b="b" l="l" r="r" t="t"/>
              <a:pathLst>
                <a:path extrusionOk="0" h="5936" w="513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close/>
                </a:path>
              </a:pathLst>
            </a:custGeom>
            <a:solidFill>
              <a:srgbClr val="18476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3" name="Google Shape;1063;p8"/>
            <p:cNvSpPr/>
            <p:nvPr/>
          </p:nvSpPr>
          <p:spPr>
            <a:xfrm>
              <a:off x="5241175" y="5241175"/>
              <a:ext cx="180125" cy="109325"/>
            </a:xfrm>
            <a:custGeom>
              <a:rect b="b" l="l" r="r" t="t"/>
              <a:pathLst>
                <a:path extrusionOk="0" h="4373" w="7205">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18476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4" name="Google Shape;1064;p8"/>
            <p:cNvSpPr/>
            <p:nvPr/>
          </p:nvSpPr>
          <p:spPr>
            <a:xfrm>
              <a:off x="5461575" y="5316900"/>
              <a:ext cx="89175" cy="159975"/>
            </a:xfrm>
            <a:custGeom>
              <a:rect b="b" l="l" r="r" t="t"/>
              <a:pathLst>
                <a:path extrusionOk="0" h="6399" w="3567">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419" y="25"/>
                  </a:lnTo>
                  <a:lnTo>
                    <a:pt x="2126" y="49"/>
                  </a:lnTo>
                  <a:lnTo>
                    <a:pt x="1808" y="25"/>
                  </a:lnTo>
                  <a:lnTo>
                    <a:pt x="1491" y="0"/>
                  </a:lnTo>
                  <a:close/>
                </a:path>
              </a:pathLst>
            </a:custGeom>
            <a:solidFill>
              <a:srgbClr val="18476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5" name="Google Shape;1065;p8"/>
            <p:cNvSpPr/>
            <p:nvPr/>
          </p:nvSpPr>
          <p:spPr>
            <a:xfrm>
              <a:off x="5619100" y="5194175"/>
              <a:ext cx="161850" cy="89775"/>
            </a:xfrm>
            <a:custGeom>
              <a:rect b="b" l="l" r="r" t="t"/>
              <a:pathLst>
                <a:path extrusionOk="0" h="3591" w="6474">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18476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6" name="Google Shape;1066;p8"/>
            <p:cNvSpPr/>
            <p:nvPr/>
          </p:nvSpPr>
          <p:spPr>
            <a:xfrm>
              <a:off x="5420075" y="5116000"/>
              <a:ext cx="189300" cy="189925"/>
            </a:xfrm>
            <a:custGeom>
              <a:rect b="b" l="l" r="r" t="t"/>
              <a:pathLst>
                <a:path extrusionOk="0" h="7597" w="7572">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18476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067" name="Google Shape;1067;p8"/>
          <p:cNvSpPr/>
          <p:nvPr/>
        </p:nvSpPr>
        <p:spPr>
          <a:xfrm>
            <a:off x="8081326" y="3153875"/>
            <a:ext cx="299952" cy="272838"/>
          </a:xfrm>
          <a:custGeom>
            <a:rect b="b" l="l" r="r" t="t"/>
            <a:pathLst>
              <a:path extrusionOk="0" h="14752" w="16218">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rgbClr val="3292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1068" name="Shape 1068"/>
        <p:cNvGrpSpPr/>
        <p:nvPr/>
      </p:nvGrpSpPr>
      <p:grpSpPr>
        <a:xfrm>
          <a:off x="0" y="0"/>
          <a:ext cx="0" cy="0"/>
          <a:chOff x="0" y="0"/>
          <a:chExt cx="0" cy="0"/>
        </a:xfrm>
      </p:grpSpPr>
      <p:sp>
        <p:nvSpPr>
          <p:cNvPr id="1069" name="Google Shape;1069;p9"/>
          <p:cNvSpPr txBox="1"/>
          <p:nvPr>
            <p:ph type="title"/>
          </p:nvPr>
        </p:nvSpPr>
        <p:spPr>
          <a:xfrm>
            <a:off x="1732700" y="821200"/>
            <a:ext cx="4944300" cy="645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4000"/>
              <a:buNone/>
              <a:defRPr/>
            </a:lvl1pPr>
            <a:lvl2pPr lvl="1" algn="l">
              <a:lnSpc>
                <a:spcPct val="100000"/>
              </a:lnSpc>
              <a:spcBef>
                <a:spcPts val="0"/>
              </a:spcBef>
              <a:spcAft>
                <a:spcPts val="0"/>
              </a:spcAft>
              <a:buSzPts val="4000"/>
              <a:buNone/>
              <a:defRPr/>
            </a:lvl2pPr>
            <a:lvl3pPr lvl="2" algn="l">
              <a:lnSpc>
                <a:spcPct val="100000"/>
              </a:lnSpc>
              <a:spcBef>
                <a:spcPts val="0"/>
              </a:spcBef>
              <a:spcAft>
                <a:spcPts val="0"/>
              </a:spcAft>
              <a:buSzPts val="4000"/>
              <a:buNone/>
              <a:defRPr/>
            </a:lvl3pPr>
            <a:lvl4pPr lvl="3" algn="l">
              <a:lnSpc>
                <a:spcPct val="100000"/>
              </a:lnSpc>
              <a:spcBef>
                <a:spcPts val="0"/>
              </a:spcBef>
              <a:spcAft>
                <a:spcPts val="0"/>
              </a:spcAft>
              <a:buSzPts val="4000"/>
              <a:buNone/>
              <a:defRPr/>
            </a:lvl4pPr>
            <a:lvl5pPr lvl="4" algn="l">
              <a:lnSpc>
                <a:spcPct val="100000"/>
              </a:lnSpc>
              <a:spcBef>
                <a:spcPts val="0"/>
              </a:spcBef>
              <a:spcAft>
                <a:spcPts val="0"/>
              </a:spcAft>
              <a:buSzPts val="4000"/>
              <a:buNone/>
              <a:defRPr/>
            </a:lvl5pPr>
            <a:lvl6pPr lvl="5" algn="l">
              <a:lnSpc>
                <a:spcPct val="100000"/>
              </a:lnSpc>
              <a:spcBef>
                <a:spcPts val="0"/>
              </a:spcBef>
              <a:spcAft>
                <a:spcPts val="0"/>
              </a:spcAft>
              <a:buSzPts val="4000"/>
              <a:buNone/>
              <a:defRPr/>
            </a:lvl6pPr>
            <a:lvl7pPr lvl="6" algn="l">
              <a:lnSpc>
                <a:spcPct val="100000"/>
              </a:lnSpc>
              <a:spcBef>
                <a:spcPts val="0"/>
              </a:spcBef>
              <a:spcAft>
                <a:spcPts val="0"/>
              </a:spcAft>
              <a:buSzPts val="4000"/>
              <a:buNone/>
              <a:defRPr/>
            </a:lvl7pPr>
            <a:lvl8pPr lvl="7" algn="l">
              <a:lnSpc>
                <a:spcPct val="100000"/>
              </a:lnSpc>
              <a:spcBef>
                <a:spcPts val="0"/>
              </a:spcBef>
              <a:spcAft>
                <a:spcPts val="0"/>
              </a:spcAft>
              <a:buSzPts val="4000"/>
              <a:buNone/>
              <a:defRPr/>
            </a:lvl8pPr>
            <a:lvl9pPr lvl="8" algn="l">
              <a:lnSpc>
                <a:spcPct val="100000"/>
              </a:lnSpc>
              <a:spcBef>
                <a:spcPts val="0"/>
              </a:spcBef>
              <a:spcAft>
                <a:spcPts val="0"/>
              </a:spcAft>
              <a:buSzPts val="4000"/>
              <a:buNone/>
              <a:defRPr/>
            </a:lvl9pPr>
          </a:lstStyle>
          <a:p/>
        </p:txBody>
      </p:sp>
      <p:grpSp>
        <p:nvGrpSpPr>
          <p:cNvPr id="1070" name="Google Shape;1070;p9"/>
          <p:cNvGrpSpPr/>
          <p:nvPr/>
        </p:nvGrpSpPr>
        <p:grpSpPr>
          <a:xfrm flipH="1" rot="10800000">
            <a:off x="411207" y="245768"/>
            <a:ext cx="1322798" cy="1145960"/>
            <a:chOff x="4088875" y="1431100"/>
            <a:chExt cx="3293000" cy="2852775"/>
          </a:xfrm>
        </p:grpSpPr>
        <p:sp>
          <p:nvSpPr>
            <p:cNvPr id="1071" name="Google Shape;1071;p9"/>
            <p:cNvSpPr/>
            <p:nvPr/>
          </p:nvSpPr>
          <p:spPr>
            <a:xfrm>
              <a:off x="4831475" y="4136025"/>
              <a:ext cx="157950" cy="147850"/>
            </a:xfrm>
            <a:custGeom>
              <a:rect b="b" l="l" r="r" t="t"/>
              <a:pathLst>
                <a:path extrusionOk="0" h="5914" w="6318">
                  <a:moveTo>
                    <a:pt x="404" y="0"/>
                  </a:moveTo>
                  <a:lnTo>
                    <a:pt x="1" y="269"/>
                  </a:lnTo>
                  <a:lnTo>
                    <a:pt x="3227" y="5914"/>
                  </a:lnTo>
                  <a:lnTo>
                    <a:pt x="6318" y="5914"/>
                  </a:lnTo>
                  <a:lnTo>
                    <a:pt x="404" y="0"/>
                  </a:lnTo>
                  <a:close/>
                </a:path>
              </a:pathLst>
            </a:custGeom>
            <a:solidFill>
              <a:srgbClr val="00E2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2" name="Google Shape;1072;p9"/>
            <p:cNvSpPr/>
            <p:nvPr/>
          </p:nvSpPr>
          <p:spPr>
            <a:xfrm>
              <a:off x="4697075" y="3907525"/>
              <a:ext cx="389800" cy="376350"/>
            </a:xfrm>
            <a:custGeom>
              <a:rect b="b" l="l" r="r" t="t"/>
              <a:pathLst>
                <a:path extrusionOk="0" h="15054" w="15592">
                  <a:moveTo>
                    <a:pt x="538" y="0"/>
                  </a:moveTo>
                  <a:lnTo>
                    <a:pt x="1" y="269"/>
                  </a:lnTo>
                  <a:lnTo>
                    <a:pt x="5377" y="9543"/>
                  </a:lnTo>
                  <a:lnTo>
                    <a:pt x="11022" y="15054"/>
                  </a:lnTo>
                  <a:lnTo>
                    <a:pt x="15592" y="15054"/>
                  </a:lnTo>
                  <a:lnTo>
                    <a:pt x="538" y="0"/>
                  </a:lnTo>
                  <a:close/>
                </a:path>
              </a:pathLst>
            </a:custGeom>
            <a:solidFill>
              <a:srgbClr val="01E0C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3" name="Google Shape;1073;p9"/>
            <p:cNvSpPr/>
            <p:nvPr/>
          </p:nvSpPr>
          <p:spPr>
            <a:xfrm>
              <a:off x="4566025" y="3675675"/>
              <a:ext cx="618300" cy="608200"/>
            </a:xfrm>
            <a:custGeom>
              <a:rect b="b" l="l" r="r" t="t"/>
              <a:pathLst>
                <a:path extrusionOk="0" h="24328" w="24732">
                  <a:moveTo>
                    <a:pt x="404" y="0"/>
                  </a:moveTo>
                  <a:lnTo>
                    <a:pt x="1" y="404"/>
                  </a:lnTo>
                  <a:lnTo>
                    <a:pt x="5377" y="9543"/>
                  </a:lnTo>
                  <a:lnTo>
                    <a:pt x="20027" y="24328"/>
                  </a:lnTo>
                  <a:lnTo>
                    <a:pt x="24732" y="24328"/>
                  </a:lnTo>
                  <a:lnTo>
                    <a:pt x="404" y="0"/>
                  </a:lnTo>
                  <a:close/>
                </a:path>
              </a:pathLst>
            </a:custGeom>
            <a:solidFill>
              <a:srgbClr val="02DFC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4" name="Google Shape;1074;p9"/>
            <p:cNvSpPr/>
            <p:nvPr/>
          </p:nvSpPr>
          <p:spPr>
            <a:xfrm>
              <a:off x="4434975" y="3447175"/>
              <a:ext cx="846800" cy="836700"/>
            </a:xfrm>
            <a:custGeom>
              <a:rect b="b" l="l" r="r" t="t"/>
              <a:pathLst>
                <a:path extrusionOk="0" h="33468" w="33872">
                  <a:moveTo>
                    <a:pt x="404" y="1"/>
                  </a:moveTo>
                  <a:lnTo>
                    <a:pt x="1" y="270"/>
                  </a:lnTo>
                  <a:lnTo>
                    <a:pt x="5243" y="9544"/>
                  </a:lnTo>
                  <a:lnTo>
                    <a:pt x="29167" y="33468"/>
                  </a:lnTo>
                  <a:lnTo>
                    <a:pt x="33871" y="33468"/>
                  </a:lnTo>
                  <a:lnTo>
                    <a:pt x="404" y="1"/>
                  </a:lnTo>
                  <a:close/>
                </a:path>
              </a:pathLst>
            </a:custGeom>
            <a:solidFill>
              <a:srgbClr val="03DDC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5" name="Google Shape;1075;p9"/>
            <p:cNvSpPr/>
            <p:nvPr/>
          </p:nvSpPr>
          <p:spPr>
            <a:xfrm>
              <a:off x="4300575" y="3218700"/>
              <a:ext cx="1078650" cy="1065175"/>
            </a:xfrm>
            <a:custGeom>
              <a:rect b="b" l="l" r="r" t="t"/>
              <a:pathLst>
                <a:path extrusionOk="0" h="42607" w="43146">
                  <a:moveTo>
                    <a:pt x="404" y="0"/>
                  </a:moveTo>
                  <a:lnTo>
                    <a:pt x="0" y="269"/>
                  </a:lnTo>
                  <a:lnTo>
                    <a:pt x="5377" y="9543"/>
                  </a:lnTo>
                  <a:lnTo>
                    <a:pt x="38441" y="42607"/>
                  </a:lnTo>
                  <a:lnTo>
                    <a:pt x="43145" y="42607"/>
                  </a:lnTo>
                  <a:lnTo>
                    <a:pt x="404" y="0"/>
                  </a:lnTo>
                  <a:close/>
                </a:path>
              </a:pathLst>
            </a:custGeom>
            <a:solidFill>
              <a:srgbClr val="04DBC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6" name="Google Shape;1076;p9"/>
            <p:cNvSpPr/>
            <p:nvPr/>
          </p:nvSpPr>
          <p:spPr>
            <a:xfrm>
              <a:off x="4169525" y="2990200"/>
              <a:ext cx="1307150" cy="1293675"/>
            </a:xfrm>
            <a:custGeom>
              <a:rect b="b" l="l" r="r" t="t"/>
              <a:pathLst>
                <a:path extrusionOk="0" h="51747" w="52286">
                  <a:moveTo>
                    <a:pt x="404" y="1"/>
                  </a:moveTo>
                  <a:lnTo>
                    <a:pt x="1" y="269"/>
                  </a:lnTo>
                  <a:lnTo>
                    <a:pt x="5242" y="9409"/>
                  </a:lnTo>
                  <a:lnTo>
                    <a:pt x="47581" y="51747"/>
                  </a:lnTo>
                  <a:lnTo>
                    <a:pt x="52285" y="51747"/>
                  </a:lnTo>
                  <a:lnTo>
                    <a:pt x="404" y="1"/>
                  </a:lnTo>
                  <a:close/>
                </a:path>
              </a:pathLst>
            </a:custGeom>
            <a:solidFill>
              <a:srgbClr val="06D9C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7" name="Google Shape;1077;p9"/>
            <p:cNvSpPr/>
            <p:nvPr/>
          </p:nvSpPr>
          <p:spPr>
            <a:xfrm>
              <a:off x="4088875" y="2822200"/>
              <a:ext cx="1481875" cy="1461675"/>
            </a:xfrm>
            <a:custGeom>
              <a:rect b="b" l="l" r="r" t="t"/>
              <a:pathLst>
                <a:path extrusionOk="0" h="58467" w="59275">
                  <a:moveTo>
                    <a:pt x="807" y="0"/>
                  </a:moveTo>
                  <a:lnTo>
                    <a:pt x="1" y="1479"/>
                  </a:lnTo>
                  <a:lnTo>
                    <a:pt x="3227" y="6989"/>
                  </a:lnTo>
                  <a:lnTo>
                    <a:pt x="54705" y="58467"/>
                  </a:lnTo>
                  <a:lnTo>
                    <a:pt x="59274" y="58467"/>
                  </a:lnTo>
                  <a:lnTo>
                    <a:pt x="807" y="0"/>
                  </a:lnTo>
                  <a:close/>
                </a:path>
              </a:pathLst>
            </a:custGeom>
            <a:solidFill>
              <a:srgbClr val="07D8C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8" name="Google Shape;1078;p9"/>
            <p:cNvSpPr/>
            <p:nvPr/>
          </p:nvSpPr>
          <p:spPr>
            <a:xfrm>
              <a:off x="4102325" y="2761700"/>
              <a:ext cx="1565875" cy="1522175"/>
            </a:xfrm>
            <a:custGeom>
              <a:rect b="b" l="l" r="r" t="t"/>
              <a:pathLst>
                <a:path extrusionOk="0" h="60887" w="62635">
                  <a:moveTo>
                    <a:pt x="1748" y="1"/>
                  </a:moveTo>
                  <a:lnTo>
                    <a:pt x="0" y="2823"/>
                  </a:lnTo>
                  <a:lnTo>
                    <a:pt x="58064" y="60887"/>
                  </a:lnTo>
                  <a:lnTo>
                    <a:pt x="62634" y="60887"/>
                  </a:lnTo>
                  <a:lnTo>
                    <a:pt x="1748" y="1"/>
                  </a:lnTo>
                  <a:close/>
                </a:path>
              </a:pathLst>
            </a:custGeom>
            <a:solidFill>
              <a:srgbClr val="08D6C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9" name="Google Shape;1079;p9"/>
            <p:cNvSpPr/>
            <p:nvPr/>
          </p:nvSpPr>
          <p:spPr>
            <a:xfrm>
              <a:off x="4139275" y="2697875"/>
              <a:ext cx="1626375" cy="1586000"/>
            </a:xfrm>
            <a:custGeom>
              <a:rect b="b" l="l" r="r" t="t"/>
              <a:pathLst>
                <a:path extrusionOk="0" h="63440" w="65055">
                  <a:moveTo>
                    <a:pt x="1614" y="0"/>
                  </a:moveTo>
                  <a:lnTo>
                    <a:pt x="1" y="2957"/>
                  </a:lnTo>
                  <a:lnTo>
                    <a:pt x="60484" y="63440"/>
                  </a:lnTo>
                  <a:lnTo>
                    <a:pt x="65054" y="63440"/>
                  </a:lnTo>
                  <a:lnTo>
                    <a:pt x="1614" y="0"/>
                  </a:lnTo>
                  <a:close/>
                </a:path>
              </a:pathLst>
            </a:custGeom>
            <a:solidFill>
              <a:srgbClr val="09D4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0" name="Google Shape;1080;p9"/>
            <p:cNvSpPr/>
            <p:nvPr/>
          </p:nvSpPr>
          <p:spPr>
            <a:xfrm>
              <a:off x="4172900" y="2637375"/>
              <a:ext cx="1690175" cy="1646500"/>
            </a:xfrm>
            <a:custGeom>
              <a:rect b="b" l="l" r="r" t="t"/>
              <a:pathLst>
                <a:path extrusionOk="0" h="65860" w="67607">
                  <a:moveTo>
                    <a:pt x="1747" y="1"/>
                  </a:moveTo>
                  <a:lnTo>
                    <a:pt x="0" y="2958"/>
                  </a:lnTo>
                  <a:lnTo>
                    <a:pt x="62903" y="65860"/>
                  </a:lnTo>
                  <a:lnTo>
                    <a:pt x="67607" y="65860"/>
                  </a:lnTo>
                  <a:lnTo>
                    <a:pt x="1747" y="1"/>
                  </a:lnTo>
                  <a:close/>
                </a:path>
              </a:pathLst>
            </a:custGeom>
            <a:solidFill>
              <a:srgbClr val="0AD3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1" name="Google Shape;1081;p9"/>
            <p:cNvSpPr/>
            <p:nvPr/>
          </p:nvSpPr>
          <p:spPr>
            <a:xfrm>
              <a:off x="4209850" y="2576900"/>
              <a:ext cx="1750675" cy="1706975"/>
            </a:xfrm>
            <a:custGeom>
              <a:rect b="b" l="l" r="r" t="t"/>
              <a:pathLst>
                <a:path extrusionOk="0" h="68279" w="70027">
                  <a:moveTo>
                    <a:pt x="1613" y="1"/>
                  </a:moveTo>
                  <a:lnTo>
                    <a:pt x="0" y="2823"/>
                  </a:lnTo>
                  <a:lnTo>
                    <a:pt x="65322" y="68279"/>
                  </a:lnTo>
                  <a:lnTo>
                    <a:pt x="70027" y="68279"/>
                  </a:lnTo>
                  <a:lnTo>
                    <a:pt x="1613" y="1"/>
                  </a:lnTo>
                  <a:close/>
                </a:path>
              </a:pathLst>
            </a:custGeom>
            <a:solidFill>
              <a:srgbClr val="0BD1C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2" name="Google Shape;1082;p9"/>
            <p:cNvSpPr/>
            <p:nvPr/>
          </p:nvSpPr>
          <p:spPr>
            <a:xfrm>
              <a:off x="4243450" y="2513050"/>
              <a:ext cx="1814525" cy="1770825"/>
            </a:xfrm>
            <a:custGeom>
              <a:rect b="b" l="l" r="r" t="t"/>
              <a:pathLst>
                <a:path extrusionOk="0" h="70833" w="72581">
                  <a:moveTo>
                    <a:pt x="1748" y="1"/>
                  </a:moveTo>
                  <a:lnTo>
                    <a:pt x="1" y="2958"/>
                  </a:lnTo>
                  <a:lnTo>
                    <a:pt x="67876" y="70833"/>
                  </a:lnTo>
                  <a:lnTo>
                    <a:pt x="72581" y="70833"/>
                  </a:lnTo>
                  <a:lnTo>
                    <a:pt x="1748" y="1"/>
                  </a:lnTo>
                  <a:close/>
                </a:path>
              </a:pathLst>
            </a:custGeom>
            <a:solidFill>
              <a:srgbClr val="0CCFC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3" name="Google Shape;1083;p9"/>
            <p:cNvSpPr/>
            <p:nvPr/>
          </p:nvSpPr>
          <p:spPr>
            <a:xfrm>
              <a:off x="4280425" y="2452575"/>
              <a:ext cx="1875000" cy="1831300"/>
            </a:xfrm>
            <a:custGeom>
              <a:rect b="b" l="l" r="r" t="t"/>
              <a:pathLst>
                <a:path extrusionOk="0" h="73252" w="75000">
                  <a:moveTo>
                    <a:pt x="1613" y="1"/>
                  </a:moveTo>
                  <a:lnTo>
                    <a:pt x="0" y="2957"/>
                  </a:lnTo>
                  <a:lnTo>
                    <a:pt x="70295" y="73252"/>
                  </a:lnTo>
                  <a:lnTo>
                    <a:pt x="74999" y="73252"/>
                  </a:lnTo>
                  <a:lnTo>
                    <a:pt x="1613" y="1"/>
                  </a:lnTo>
                  <a:close/>
                </a:path>
              </a:pathLst>
            </a:custGeom>
            <a:solidFill>
              <a:srgbClr val="0DCDC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4" name="Google Shape;1084;p9"/>
            <p:cNvSpPr/>
            <p:nvPr/>
          </p:nvSpPr>
          <p:spPr>
            <a:xfrm>
              <a:off x="4314025" y="2392100"/>
              <a:ext cx="1935475" cy="1891775"/>
            </a:xfrm>
            <a:custGeom>
              <a:rect b="b" l="l" r="r" t="t"/>
              <a:pathLst>
                <a:path extrusionOk="0" h="75671" w="77419">
                  <a:moveTo>
                    <a:pt x="1747" y="0"/>
                  </a:moveTo>
                  <a:lnTo>
                    <a:pt x="0" y="2957"/>
                  </a:lnTo>
                  <a:lnTo>
                    <a:pt x="72849" y="75671"/>
                  </a:lnTo>
                  <a:lnTo>
                    <a:pt x="77419" y="75671"/>
                  </a:lnTo>
                  <a:lnTo>
                    <a:pt x="1747" y="0"/>
                  </a:lnTo>
                  <a:close/>
                </a:path>
              </a:pathLst>
            </a:custGeom>
            <a:solidFill>
              <a:srgbClr val="0ECCC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5" name="Google Shape;1085;p9"/>
            <p:cNvSpPr/>
            <p:nvPr/>
          </p:nvSpPr>
          <p:spPr>
            <a:xfrm>
              <a:off x="4350975" y="2328250"/>
              <a:ext cx="1995975" cy="1955625"/>
            </a:xfrm>
            <a:custGeom>
              <a:rect b="b" l="l" r="r" t="t"/>
              <a:pathLst>
                <a:path extrusionOk="0" h="78225" w="79839">
                  <a:moveTo>
                    <a:pt x="1748" y="1"/>
                  </a:moveTo>
                  <a:lnTo>
                    <a:pt x="1" y="2957"/>
                  </a:lnTo>
                  <a:lnTo>
                    <a:pt x="75269" y="78225"/>
                  </a:lnTo>
                  <a:lnTo>
                    <a:pt x="79839" y="78225"/>
                  </a:lnTo>
                  <a:lnTo>
                    <a:pt x="1748" y="1"/>
                  </a:lnTo>
                  <a:close/>
                </a:path>
              </a:pathLst>
            </a:custGeom>
            <a:solidFill>
              <a:srgbClr val="10CAC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6" name="Google Shape;1086;p9"/>
            <p:cNvSpPr/>
            <p:nvPr/>
          </p:nvSpPr>
          <p:spPr>
            <a:xfrm>
              <a:off x="4384575" y="2267775"/>
              <a:ext cx="2059825" cy="2016100"/>
            </a:xfrm>
            <a:custGeom>
              <a:rect b="b" l="l" r="r" t="t"/>
              <a:pathLst>
                <a:path extrusionOk="0" h="80644" w="82393">
                  <a:moveTo>
                    <a:pt x="1748" y="0"/>
                  </a:moveTo>
                  <a:lnTo>
                    <a:pt x="1" y="2957"/>
                  </a:lnTo>
                  <a:lnTo>
                    <a:pt x="77823" y="80644"/>
                  </a:lnTo>
                  <a:lnTo>
                    <a:pt x="82392" y="80644"/>
                  </a:lnTo>
                  <a:lnTo>
                    <a:pt x="1748" y="0"/>
                  </a:lnTo>
                  <a:close/>
                </a:path>
              </a:pathLst>
            </a:custGeom>
            <a:solidFill>
              <a:srgbClr val="11C8D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7" name="Google Shape;1087;p9"/>
            <p:cNvSpPr/>
            <p:nvPr/>
          </p:nvSpPr>
          <p:spPr>
            <a:xfrm>
              <a:off x="4421550" y="2207275"/>
              <a:ext cx="2120300" cy="2076600"/>
            </a:xfrm>
            <a:custGeom>
              <a:rect b="b" l="l" r="r" t="t"/>
              <a:pathLst>
                <a:path extrusionOk="0" h="83064" w="84812">
                  <a:moveTo>
                    <a:pt x="1747" y="1"/>
                  </a:moveTo>
                  <a:lnTo>
                    <a:pt x="0" y="2958"/>
                  </a:lnTo>
                  <a:lnTo>
                    <a:pt x="80107" y="83064"/>
                  </a:lnTo>
                  <a:lnTo>
                    <a:pt x="84811" y="83064"/>
                  </a:lnTo>
                  <a:lnTo>
                    <a:pt x="1747" y="1"/>
                  </a:lnTo>
                  <a:close/>
                </a:path>
              </a:pathLst>
            </a:custGeom>
            <a:solidFill>
              <a:srgbClr val="12C7D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8" name="Google Shape;1088;p9"/>
            <p:cNvSpPr/>
            <p:nvPr/>
          </p:nvSpPr>
          <p:spPr>
            <a:xfrm>
              <a:off x="4458500" y="2146800"/>
              <a:ext cx="2130375" cy="2137075"/>
            </a:xfrm>
            <a:custGeom>
              <a:rect b="b" l="l" r="r" t="t"/>
              <a:pathLst>
                <a:path extrusionOk="0" h="85483" w="85215">
                  <a:moveTo>
                    <a:pt x="1614" y="1"/>
                  </a:moveTo>
                  <a:lnTo>
                    <a:pt x="1" y="2823"/>
                  </a:lnTo>
                  <a:lnTo>
                    <a:pt x="82527" y="85483"/>
                  </a:lnTo>
                  <a:lnTo>
                    <a:pt x="84005" y="85483"/>
                  </a:lnTo>
                  <a:lnTo>
                    <a:pt x="85215" y="83467"/>
                  </a:lnTo>
                  <a:lnTo>
                    <a:pt x="1614" y="1"/>
                  </a:lnTo>
                  <a:close/>
                </a:path>
              </a:pathLst>
            </a:custGeom>
            <a:solidFill>
              <a:srgbClr val="13C5D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9" name="Google Shape;1089;p9"/>
            <p:cNvSpPr/>
            <p:nvPr/>
          </p:nvSpPr>
          <p:spPr>
            <a:xfrm>
              <a:off x="4492100" y="2082950"/>
              <a:ext cx="2133750" cy="2163975"/>
            </a:xfrm>
            <a:custGeom>
              <a:rect b="b" l="l" r="r" t="t"/>
              <a:pathLst>
                <a:path extrusionOk="0" h="86559" w="85350">
                  <a:moveTo>
                    <a:pt x="1748" y="1"/>
                  </a:moveTo>
                  <a:lnTo>
                    <a:pt x="1" y="2958"/>
                  </a:lnTo>
                  <a:lnTo>
                    <a:pt x="83602" y="86559"/>
                  </a:lnTo>
                  <a:lnTo>
                    <a:pt x="85349" y="83602"/>
                  </a:lnTo>
                  <a:lnTo>
                    <a:pt x="1748" y="1"/>
                  </a:lnTo>
                  <a:close/>
                </a:path>
              </a:pathLst>
            </a:custGeom>
            <a:solidFill>
              <a:srgbClr val="14C3D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0" name="Google Shape;1090;p9"/>
            <p:cNvSpPr/>
            <p:nvPr/>
          </p:nvSpPr>
          <p:spPr>
            <a:xfrm>
              <a:off x="4529075" y="2022475"/>
              <a:ext cx="2130375" cy="2163975"/>
            </a:xfrm>
            <a:custGeom>
              <a:rect b="b" l="l" r="r" t="t"/>
              <a:pathLst>
                <a:path extrusionOk="0" h="86559" w="85215">
                  <a:moveTo>
                    <a:pt x="1613" y="1"/>
                  </a:moveTo>
                  <a:lnTo>
                    <a:pt x="0" y="2957"/>
                  </a:lnTo>
                  <a:lnTo>
                    <a:pt x="83467" y="86558"/>
                  </a:lnTo>
                  <a:lnTo>
                    <a:pt x="85214" y="83601"/>
                  </a:lnTo>
                  <a:lnTo>
                    <a:pt x="1613" y="1"/>
                  </a:lnTo>
                  <a:close/>
                </a:path>
              </a:pathLst>
            </a:custGeom>
            <a:solidFill>
              <a:srgbClr val="15C1D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1" name="Google Shape;1091;p9"/>
            <p:cNvSpPr/>
            <p:nvPr/>
          </p:nvSpPr>
          <p:spPr>
            <a:xfrm>
              <a:off x="4562675" y="1962000"/>
              <a:ext cx="2133725" cy="2160600"/>
            </a:xfrm>
            <a:custGeom>
              <a:rect b="b" l="l" r="r" t="t"/>
              <a:pathLst>
                <a:path extrusionOk="0" h="86424" w="85349">
                  <a:moveTo>
                    <a:pt x="1748" y="0"/>
                  </a:moveTo>
                  <a:lnTo>
                    <a:pt x="0" y="2957"/>
                  </a:lnTo>
                  <a:lnTo>
                    <a:pt x="83602" y="86424"/>
                  </a:lnTo>
                  <a:lnTo>
                    <a:pt x="85349" y="83467"/>
                  </a:lnTo>
                  <a:lnTo>
                    <a:pt x="1748" y="0"/>
                  </a:lnTo>
                  <a:close/>
                </a:path>
              </a:pathLst>
            </a:custGeom>
            <a:solidFill>
              <a:srgbClr val="16C0D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2" name="Google Shape;1092;p9"/>
            <p:cNvSpPr/>
            <p:nvPr/>
          </p:nvSpPr>
          <p:spPr>
            <a:xfrm>
              <a:off x="4599625" y="1898150"/>
              <a:ext cx="2130375" cy="2163975"/>
            </a:xfrm>
            <a:custGeom>
              <a:rect b="b" l="l" r="r" t="t"/>
              <a:pathLst>
                <a:path extrusionOk="0" h="86559" w="85215">
                  <a:moveTo>
                    <a:pt x="1614" y="0"/>
                  </a:moveTo>
                  <a:lnTo>
                    <a:pt x="1" y="2957"/>
                  </a:lnTo>
                  <a:lnTo>
                    <a:pt x="83602" y="86558"/>
                  </a:lnTo>
                  <a:lnTo>
                    <a:pt x="85215" y="83601"/>
                  </a:lnTo>
                  <a:lnTo>
                    <a:pt x="1614" y="0"/>
                  </a:lnTo>
                  <a:close/>
                </a:path>
              </a:pathLst>
            </a:custGeom>
            <a:solidFill>
              <a:srgbClr val="17BED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3" name="Google Shape;1093;p9"/>
            <p:cNvSpPr/>
            <p:nvPr/>
          </p:nvSpPr>
          <p:spPr>
            <a:xfrm>
              <a:off x="4633225" y="1837675"/>
              <a:ext cx="2133750" cy="2163950"/>
            </a:xfrm>
            <a:custGeom>
              <a:rect b="b" l="l" r="r" t="t"/>
              <a:pathLst>
                <a:path extrusionOk="0" h="86558" w="85350">
                  <a:moveTo>
                    <a:pt x="1748" y="0"/>
                  </a:moveTo>
                  <a:lnTo>
                    <a:pt x="1" y="2957"/>
                  </a:lnTo>
                  <a:lnTo>
                    <a:pt x="83602" y="86558"/>
                  </a:lnTo>
                  <a:lnTo>
                    <a:pt x="85349" y="83601"/>
                  </a:lnTo>
                  <a:lnTo>
                    <a:pt x="1748" y="0"/>
                  </a:lnTo>
                  <a:close/>
                </a:path>
              </a:pathLst>
            </a:custGeom>
            <a:solidFill>
              <a:srgbClr val="18BCD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4" name="Google Shape;1094;p9"/>
            <p:cNvSpPr/>
            <p:nvPr/>
          </p:nvSpPr>
          <p:spPr>
            <a:xfrm>
              <a:off x="4670200" y="1777175"/>
              <a:ext cx="2130375" cy="2160625"/>
            </a:xfrm>
            <a:custGeom>
              <a:rect b="b" l="l" r="r" t="t"/>
              <a:pathLst>
                <a:path extrusionOk="0" h="86425" w="85215">
                  <a:moveTo>
                    <a:pt x="1748" y="1"/>
                  </a:moveTo>
                  <a:lnTo>
                    <a:pt x="0" y="2958"/>
                  </a:lnTo>
                  <a:lnTo>
                    <a:pt x="83602" y="86424"/>
                  </a:lnTo>
                  <a:lnTo>
                    <a:pt x="85215" y="83467"/>
                  </a:lnTo>
                  <a:lnTo>
                    <a:pt x="1748" y="1"/>
                  </a:lnTo>
                  <a:close/>
                </a:path>
              </a:pathLst>
            </a:custGeom>
            <a:solidFill>
              <a:srgbClr val="19BB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5" name="Google Shape;1095;p9"/>
            <p:cNvSpPr/>
            <p:nvPr/>
          </p:nvSpPr>
          <p:spPr>
            <a:xfrm>
              <a:off x="4707150" y="1713350"/>
              <a:ext cx="2130375" cy="2163950"/>
            </a:xfrm>
            <a:custGeom>
              <a:rect b="b" l="l" r="r" t="t"/>
              <a:pathLst>
                <a:path extrusionOk="0" h="86558" w="85215">
                  <a:moveTo>
                    <a:pt x="1614" y="0"/>
                  </a:moveTo>
                  <a:lnTo>
                    <a:pt x="1" y="2957"/>
                  </a:lnTo>
                  <a:lnTo>
                    <a:pt x="83468" y="86558"/>
                  </a:lnTo>
                  <a:lnTo>
                    <a:pt x="85215" y="83601"/>
                  </a:lnTo>
                  <a:lnTo>
                    <a:pt x="1614" y="0"/>
                  </a:lnTo>
                  <a:close/>
                </a:path>
              </a:pathLst>
            </a:custGeom>
            <a:solidFill>
              <a:srgbClr val="1BB9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6" name="Google Shape;1096;p9"/>
            <p:cNvSpPr/>
            <p:nvPr/>
          </p:nvSpPr>
          <p:spPr>
            <a:xfrm>
              <a:off x="4740750" y="1652850"/>
              <a:ext cx="2130400" cy="2163975"/>
            </a:xfrm>
            <a:custGeom>
              <a:rect b="b" l="l" r="r" t="t"/>
              <a:pathLst>
                <a:path extrusionOk="0" h="86559" w="85216">
                  <a:moveTo>
                    <a:pt x="1748" y="1"/>
                  </a:moveTo>
                  <a:lnTo>
                    <a:pt x="1" y="2958"/>
                  </a:lnTo>
                  <a:lnTo>
                    <a:pt x="83602" y="86559"/>
                  </a:lnTo>
                  <a:lnTo>
                    <a:pt x="85215" y="83602"/>
                  </a:lnTo>
                  <a:lnTo>
                    <a:pt x="1748" y="1"/>
                  </a:lnTo>
                  <a:close/>
                </a:path>
              </a:pathLst>
            </a:custGeom>
            <a:solidFill>
              <a:srgbClr val="1CB7D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7" name="Google Shape;1097;p9"/>
            <p:cNvSpPr/>
            <p:nvPr/>
          </p:nvSpPr>
          <p:spPr>
            <a:xfrm>
              <a:off x="4777725" y="1592375"/>
              <a:ext cx="2130375" cy="2160600"/>
            </a:xfrm>
            <a:custGeom>
              <a:rect b="b" l="l" r="r" t="t"/>
              <a:pathLst>
                <a:path extrusionOk="0" h="86424" w="85215">
                  <a:moveTo>
                    <a:pt x="1613" y="1"/>
                  </a:moveTo>
                  <a:lnTo>
                    <a:pt x="0" y="2957"/>
                  </a:lnTo>
                  <a:lnTo>
                    <a:pt x="83467" y="86424"/>
                  </a:lnTo>
                  <a:lnTo>
                    <a:pt x="85215" y="83601"/>
                  </a:lnTo>
                  <a:lnTo>
                    <a:pt x="1613" y="1"/>
                  </a:lnTo>
                  <a:close/>
                </a:path>
              </a:pathLst>
            </a:custGeom>
            <a:solidFill>
              <a:srgbClr val="1DB5D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8" name="Google Shape;1098;p9"/>
            <p:cNvSpPr/>
            <p:nvPr/>
          </p:nvSpPr>
          <p:spPr>
            <a:xfrm>
              <a:off x="4811325" y="1531900"/>
              <a:ext cx="2133750" cy="2160600"/>
            </a:xfrm>
            <a:custGeom>
              <a:rect b="b" l="l" r="r" t="t"/>
              <a:pathLst>
                <a:path extrusionOk="0" h="86424" w="85350">
                  <a:moveTo>
                    <a:pt x="1748" y="0"/>
                  </a:moveTo>
                  <a:lnTo>
                    <a:pt x="0" y="2823"/>
                  </a:lnTo>
                  <a:lnTo>
                    <a:pt x="83602" y="86423"/>
                  </a:lnTo>
                  <a:lnTo>
                    <a:pt x="85349" y="83467"/>
                  </a:lnTo>
                  <a:lnTo>
                    <a:pt x="1748" y="0"/>
                  </a:lnTo>
                  <a:close/>
                </a:path>
              </a:pathLst>
            </a:custGeom>
            <a:solidFill>
              <a:srgbClr val="1EB4D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9" name="Google Shape;1099;p9"/>
            <p:cNvSpPr/>
            <p:nvPr/>
          </p:nvSpPr>
          <p:spPr>
            <a:xfrm>
              <a:off x="4848275" y="1468050"/>
              <a:ext cx="2130400" cy="2163975"/>
            </a:xfrm>
            <a:custGeom>
              <a:rect b="b" l="l" r="r" t="t"/>
              <a:pathLst>
                <a:path extrusionOk="0" h="86559" w="85216">
                  <a:moveTo>
                    <a:pt x="1614" y="0"/>
                  </a:moveTo>
                  <a:lnTo>
                    <a:pt x="1" y="2957"/>
                  </a:lnTo>
                  <a:lnTo>
                    <a:pt x="83602" y="86558"/>
                  </a:lnTo>
                  <a:lnTo>
                    <a:pt x="85215" y="83601"/>
                  </a:lnTo>
                  <a:lnTo>
                    <a:pt x="1614" y="0"/>
                  </a:lnTo>
                  <a:close/>
                </a:path>
              </a:pathLst>
            </a:custGeom>
            <a:solidFill>
              <a:srgbClr val="1FB2D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0" name="Google Shape;1100;p9"/>
            <p:cNvSpPr/>
            <p:nvPr/>
          </p:nvSpPr>
          <p:spPr>
            <a:xfrm>
              <a:off x="4881875" y="1431100"/>
              <a:ext cx="2133750" cy="2140425"/>
            </a:xfrm>
            <a:custGeom>
              <a:rect b="b" l="l" r="r" t="t"/>
              <a:pathLst>
                <a:path extrusionOk="0" h="85617" w="85350">
                  <a:moveTo>
                    <a:pt x="1211" y="0"/>
                  </a:moveTo>
                  <a:lnTo>
                    <a:pt x="1" y="2016"/>
                  </a:lnTo>
                  <a:lnTo>
                    <a:pt x="83602" y="85617"/>
                  </a:lnTo>
                  <a:lnTo>
                    <a:pt x="85350" y="82660"/>
                  </a:lnTo>
                  <a:lnTo>
                    <a:pt x="2689" y="0"/>
                  </a:lnTo>
                  <a:close/>
                </a:path>
              </a:pathLst>
            </a:custGeom>
            <a:solidFill>
              <a:srgbClr val="20B0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1" name="Google Shape;1101;p9"/>
            <p:cNvSpPr/>
            <p:nvPr/>
          </p:nvSpPr>
          <p:spPr>
            <a:xfrm>
              <a:off x="4928925" y="1431100"/>
              <a:ext cx="2120300" cy="2076600"/>
            </a:xfrm>
            <a:custGeom>
              <a:rect b="b" l="l" r="r" t="t"/>
              <a:pathLst>
                <a:path extrusionOk="0" h="83064" w="84812">
                  <a:moveTo>
                    <a:pt x="1" y="0"/>
                  </a:moveTo>
                  <a:lnTo>
                    <a:pt x="83199" y="83063"/>
                  </a:lnTo>
                  <a:lnTo>
                    <a:pt x="84812" y="80106"/>
                  </a:lnTo>
                  <a:lnTo>
                    <a:pt x="4705" y="0"/>
                  </a:lnTo>
                  <a:close/>
                </a:path>
              </a:pathLst>
            </a:custGeom>
            <a:solidFill>
              <a:srgbClr val="21AE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2" name="Google Shape;1102;p9"/>
            <p:cNvSpPr/>
            <p:nvPr/>
          </p:nvSpPr>
          <p:spPr>
            <a:xfrm>
              <a:off x="5026375" y="1431100"/>
              <a:ext cx="2059825" cy="2016100"/>
            </a:xfrm>
            <a:custGeom>
              <a:rect b="b" l="l" r="r" t="t"/>
              <a:pathLst>
                <a:path extrusionOk="0" h="80644" w="82393">
                  <a:moveTo>
                    <a:pt x="0" y="0"/>
                  </a:moveTo>
                  <a:lnTo>
                    <a:pt x="80645" y="80644"/>
                  </a:lnTo>
                  <a:lnTo>
                    <a:pt x="82392" y="77687"/>
                  </a:lnTo>
                  <a:lnTo>
                    <a:pt x="4705" y="0"/>
                  </a:lnTo>
                  <a:close/>
                </a:path>
              </a:pathLst>
            </a:custGeom>
            <a:solidFill>
              <a:srgbClr val="22AD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3" name="Google Shape;1103;p9"/>
            <p:cNvSpPr/>
            <p:nvPr/>
          </p:nvSpPr>
          <p:spPr>
            <a:xfrm>
              <a:off x="5123825" y="1431100"/>
              <a:ext cx="1995975" cy="1955625"/>
            </a:xfrm>
            <a:custGeom>
              <a:rect b="b" l="l" r="r" t="t"/>
              <a:pathLst>
                <a:path extrusionOk="0" h="78225" w="79839">
                  <a:moveTo>
                    <a:pt x="0" y="0"/>
                  </a:moveTo>
                  <a:lnTo>
                    <a:pt x="78225" y="78225"/>
                  </a:lnTo>
                  <a:lnTo>
                    <a:pt x="79838" y="75268"/>
                  </a:lnTo>
                  <a:lnTo>
                    <a:pt x="4705" y="0"/>
                  </a:lnTo>
                  <a:close/>
                </a:path>
              </a:pathLst>
            </a:custGeom>
            <a:solidFill>
              <a:srgbClr val="23ABD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4" name="Google Shape;1104;p9"/>
            <p:cNvSpPr/>
            <p:nvPr/>
          </p:nvSpPr>
          <p:spPr>
            <a:xfrm>
              <a:off x="5221275" y="1431100"/>
              <a:ext cx="1935475" cy="1891775"/>
            </a:xfrm>
            <a:custGeom>
              <a:rect b="b" l="l" r="r" t="t"/>
              <a:pathLst>
                <a:path extrusionOk="0" h="75671" w="77419">
                  <a:moveTo>
                    <a:pt x="0" y="0"/>
                  </a:moveTo>
                  <a:lnTo>
                    <a:pt x="75671" y="75671"/>
                  </a:lnTo>
                  <a:lnTo>
                    <a:pt x="77419" y="72714"/>
                  </a:lnTo>
                  <a:lnTo>
                    <a:pt x="4570" y="0"/>
                  </a:lnTo>
                  <a:close/>
                </a:path>
              </a:pathLst>
            </a:custGeom>
            <a:solidFill>
              <a:srgbClr val="25A9D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5" name="Google Shape;1105;p9"/>
            <p:cNvSpPr/>
            <p:nvPr/>
          </p:nvSpPr>
          <p:spPr>
            <a:xfrm>
              <a:off x="5318700" y="1431100"/>
              <a:ext cx="1875025" cy="1831300"/>
            </a:xfrm>
            <a:custGeom>
              <a:rect b="b" l="l" r="r" t="t"/>
              <a:pathLst>
                <a:path extrusionOk="0" h="73252" w="75001">
                  <a:moveTo>
                    <a:pt x="1" y="0"/>
                  </a:moveTo>
                  <a:lnTo>
                    <a:pt x="73253" y="73251"/>
                  </a:lnTo>
                  <a:lnTo>
                    <a:pt x="75000" y="70295"/>
                  </a:lnTo>
                  <a:lnTo>
                    <a:pt x="4571" y="0"/>
                  </a:lnTo>
                  <a:close/>
                </a:path>
              </a:pathLst>
            </a:custGeom>
            <a:solidFill>
              <a:srgbClr val="26A8D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6" name="Google Shape;1106;p9"/>
            <p:cNvSpPr/>
            <p:nvPr/>
          </p:nvSpPr>
          <p:spPr>
            <a:xfrm>
              <a:off x="5416150" y="1431100"/>
              <a:ext cx="1811175" cy="1770825"/>
            </a:xfrm>
            <a:custGeom>
              <a:rect b="b" l="l" r="r" t="t"/>
              <a:pathLst>
                <a:path extrusionOk="0" h="70833" w="72447">
                  <a:moveTo>
                    <a:pt x="1" y="0"/>
                  </a:moveTo>
                  <a:lnTo>
                    <a:pt x="70699" y="70832"/>
                  </a:lnTo>
                  <a:lnTo>
                    <a:pt x="72446" y="67875"/>
                  </a:lnTo>
                  <a:lnTo>
                    <a:pt x="4571" y="0"/>
                  </a:lnTo>
                  <a:close/>
                </a:path>
              </a:pathLst>
            </a:custGeom>
            <a:solidFill>
              <a:srgbClr val="27A6D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7" name="Google Shape;1107;p9"/>
            <p:cNvSpPr/>
            <p:nvPr/>
          </p:nvSpPr>
          <p:spPr>
            <a:xfrm>
              <a:off x="5510250" y="1431100"/>
              <a:ext cx="1754025" cy="1706975"/>
            </a:xfrm>
            <a:custGeom>
              <a:rect b="b" l="l" r="r" t="t"/>
              <a:pathLst>
                <a:path extrusionOk="0" h="68279" w="70161">
                  <a:moveTo>
                    <a:pt x="0" y="0"/>
                  </a:moveTo>
                  <a:lnTo>
                    <a:pt x="68413" y="68278"/>
                  </a:lnTo>
                  <a:lnTo>
                    <a:pt x="70161" y="65456"/>
                  </a:lnTo>
                  <a:lnTo>
                    <a:pt x="4704" y="0"/>
                  </a:lnTo>
                  <a:close/>
                </a:path>
              </a:pathLst>
            </a:custGeom>
            <a:solidFill>
              <a:srgbClr val="28A4D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8" name="Google Shape;1108;p9"/>
            <p:cNvSpPr/>
            <p:nvPr/>
          </p:nvSpPr>
          <p:spPr>
            <a:xfrm>
              <a:off x="5607675" y="1431100"/>
              <a:ext cx="1690200" cy="1646500"/>
            </a:xfrm>
            <a:custGeom>
              <a:rect b="b" l="l" r="r" t="t"/>
              <a:pathLst>
                <a:path extrusionOk="0" h="65860" w="67608">
                  <a:moveTo>
                    <a:pt x="1" y="0"/>
                  </a:moveTo>
                  <a:lnTo>
                    <a:pt x="65995" y="65859"/>
                  </a:lnTo>
                  <a:lnTo>
                    <a:pt x="67608" y="62902"/>
                  </a:lnTo>
                  <a:lnTo>
                    <a:pt x="4705" y="0"/>
                  </a:lnTo>
                  <a:close/>
                </a:path>
              </a:pathLst>
            </a:custGeom>
            <a:solidFill>
              <a:srgbClr val="29A2D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9" name="Google Shape;1109;p9"/>
            <p:cNvSpPr/>
            <p:nvPr/>
          </p:nvSpPr>
          <p:spPr>
            <a:xfrm>
              <a:off x="5705125" y="1431100"/>
              <a:ext cx="1629725" cy="1586000"/>
            </a:xfrm>
            <a:custGeom>
              <a:rect b="b" l="l" r="r" t="t"/>
              <a:pathLst>
                <a:path extrusionOk="0" h="63440" w="65189">
                  <a:moveTo>
                    <a:pt x="1" y="0"/>
                  </a:moveTo>
                  <a:lnTo>
                    <a:pt x="63441" y="63440"/>
                  </a:lnTo>
                  <a:lnTo>
                    <a:pt x="65188" y="60483"/>
                  </a:lnTo>
                  <a:lnTo>
                    <a:pt x="4705" y="0"/>
                  </a:lnTo>
                  <a:close/>
                </a:path>
              </a:pathLst>
            </a:custGeom>
            <a:solidFill>
              <a:srgbClr val="2AA1D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0" name="Google Shape;1110;p9"/>
            <p:cNvSpPr/>
            <p:nvPr/>
          </p:nvSpPr>
          <p:spPr>
            <a:xfrm>
              <a:off x="5802575" y="1431100"/>
              <a:ext cx="1565875" cy="1525525"/>
            </a:xfrm>
            <a:custGeom>
              <a:rect b="b" l="l" r="r" t="t"/>
              <a:pathLst>
                <a:path extrusionOk="0" h="61021" w="62635">
                  <a:moveTo>
                    <a:pt x="1" y="0"/>
                  </a:moveTo>
                  <a:lnTo>
                    <a:pt x="61021" y="61020"/>
                  </a:lnTo>
                  <a:lnTo>
                    <a:pt x="62634" y="58064"/>
                  </a:lnTo>
                  <a:lnTo>
                    <a:pt x="4705" y="0"/>
                  </a:lnTo>
                  <a:close/>
                </a:path>
              </a:pathLst>
            </a:custGeom>
            <a:solidFill>
              <a:srgbClr val="2B9FD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1" name="Google Shape;1111;p9"/>
            <p:cNvSpPr/>
            <p:nvPr/>
          </p:nvSpPr>
          <p:spPr>
            <a:xfrm>
              <a:off x="5900025" y="1431100"/>
              <a:ext cx="1481850" cy="1461675"/>
            </a:xfrm>
            <a:custGeom>
              <a:rect b="b" l="l" r="r" t="t"/>
              <a:pathLst>
                <a:path extrusionOk="0" h="58467" w="59274">
                  <a:moveTo>
                    <a:pt x="0" y="0"/>
                  </a:moveTo>
                  <a:lnTo>
                    <a:pt x="58468" y="58467"/>
                  </a:lnTo>
                  <a:lnTo>
                    <a:pt x="59274" y="57123"/>
                  </a:lnTo>
                  <a:lnTo>
                    <a:pt x="56048" y="51478"/>
                  </a:lnTo>
                  <a:lnTo>
                    <a:pt x="4570" y="0"/>
                  </a:lnTo>
                  <a:close/>
                </a:path>
              </a:pathLst>
            </a:custGeom>
            <a:solidFill>
              <a:srgbClr val="2C9DD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2" name="Google Shape;1112;p9"/>
            <p:cNvSpPr/>
            <p:nvPr/>
          </p:nvSpPr>
          <p:spPr>
            <a:xfrm>
              <a:off x="5997475" y="1431100"/>
              <a:ext cx="1307125" cy="1297025"/>
            </a:xfrm>
            <a:custGeom>
              <a:rect b="b" l="l" r="r" t="t"/>
              <a:pathLst>
                <a:path extrusionOk="0" h="51881" w="52285">
                  <a:moveTo>
                    <a:pt x="0" y="0"/>
                  </a:moveTo>
                  <a:lnTo>
                    <a:pt x="51747" y="51881"/>
                  </a:lnTo>
                  <a:lnTo>
                    <a:pt x="52285" y="51478"/>
                  </a:lnTo>
                  <a:lnTo>
                    <a:pt x="46908" y="42338"/>
                  </a:lnTo>
                  <a:lnTo>
                    <a:pt x="4570" y="0"/>
                  </a:lnTo>
                  <a:close/>
                </a:path>
              </a:pathLst>
            </a:custGeom>
            <a:solidFill>
              <a:srgbClr val="2D9CD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3" name="Google Shape;1113;p9"/>
            <p:cNvSpPr/>
            <p:nvPr/>
          </p:nvSpPr>
          <p:spPr>
            <a:xfrm>
              <a:off x="6094900" y="1431100"/>
              <a:ext cx="1075300" cy="1065175"/>
            </a:xfrm>
            <a:custGeom>
              <a:rect b="b" l="l" r="r" t="t"/>
              <a:pathLst>
                <a:path extrusionOk="0" h="42607" w="43012">
                  <a:moveTo>
                    <a:pt x="1" y="0"/>
                  </a:moveTo>
                  <a:lnTo>
                    <a:pt x="42608" y="42607"/>
                  </a:lnTo>
                  <a:lnTo>
                    <a:pt x="43011" y="42338"/>
                  </a:lnTo>
                  <a:lnTo>
                    <a:pt x="37769" y="33064"/>
                  </a:lnTo>
                  <a:lnTo>
                    <a:pt x="4571" y="0"/>
                  </a:lnTo>
                  <a:close/>
                </a:path>
              </a:pathLst>
            </a:custGeom>
            <a:solidFill>
              <a:srgbClr val="2F9A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4" name="Google Shape;1114;p9"/>
            <p:cNvSpPr/>
            <p:nvPr/>
          </p:nvSpPr>
          <p:spPr>
            <a:xfrm>
              <a:off x="6189000" y="1431100"/>
              <a:ext cx="850150" cy="836700"/>
            </a:xfrm>
            <a:custGeom>
              <a:rect b="b" l="l" r="r" t="t"/>
              <a:pathLst>
                <a:path extrusionOk="0" h="33468" w="34006">
                  <a:moveTo>
                    <a:pt x="0" y="0"/>
                  </a:moveTo>
                  <a:lnTo>
                    <a:pt x="33602" y="33467"/>
                  </a:lnTo>
                  <a:lnTo>
                    <a:pt x="34005" y="33198"/>
                  </a:lnTo>
                  <a:lnTo>
                    <a:pt x="28629" y="23924"/>
                  </a:lnTo>
                  <a:lnTo>
                    <a:pt x="4705" y="0"/>
                  </a:lnTo>
                  <a:close/>
                </a:path>
              </a:pathLst>
            </a:custGeom>
            <a:solidFill>
              <a:srgbClr val="3098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5" name="Google Shape;1115;p9"/>
            <p:cNvSpPr/>
            <p:nvPr/>
          </p:nvSpPr>
          <p:spPr>
            <a:xfrm>
              <a:off x="6286450" y="1431100"/>
              <a:ext cx="618300" cy="608200"/>
            </a:xfrm>
            <a:custGeom>
              <a:rect b="b" l="l" r="r" t="t"/>
              <a:pathLst>
                <a:path extrusionOk="0" h="24328" w="24732">
                  <a:moveTo>
                    <a:pt x="0" y="0"/>
                  </a:moveTo>
                  <a:lnTo>
                    <a:pt x="24328" y="24328"/>
                  </a:lnTo>
                  <a:lnTo>
                    <a:pt x="24731" y="23924"/>
                  </a:lnTo>
                  <a:lnTo>
                    <a:pt x="19489" y="14785"/>
                  </a:lnTo>
                  <a:lnTo>
                    <a:pt x="4704" y="0"/>
                  </a:lnTo>
                  <a:close/>
                </a:path>
              </a:pathLst>
            </a:custGeom>
            <a:solidFill>
              <a:srgbClr val="3196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6" name="Google Shape;1116;p9"/>
            <p:cNvSpPr/>
            <p:nvPr/>
          </p:nvSpPr>
          <p:spPr>
            <a:xfrm>
              <a:off x="6383900" y="1431100"/>
              <a:ext cx="389800" cy="376350"/>
            </a:xfrm>
            <a:custGeom>
              <a:rect b="b" l="l" r="r" t="t"/>
              <a:pathLst>
                <a:path extrusionOk="0" h="15054" w="15592">
                  <a:moveTo>
                    <a:pt x="0" y="0"/>
                  </a:moveTo>
                  <a:lnTo>
                    <a:pt x="15188" y="15054"/>
                  </a:lnTo>
                  <a:lnTo>
                    <a:pt x="15591" y="14785"/>
                  </a:lnTo>
                  <a:lnTo>
                    <a:pt x="10215" y="5645"/>
                  </a:lnTo>
                  <a:lnTo>
                    <a:pt x="4704" y="0"/>
                  </a:lnTo>
                  <a:close/>
                </a:path>
              </a:pathLst>
            </a:custGeom>
            <a:solidFill>
              <a:srgbClr val="3295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7" name="Google Shape;1117;p9"/>
            <p:cNvSpPr/>
            <p:nvPr/>
          </p:nvSpPr>
          <p:spPr>
            <a:xfrm>
              <a:off x="6481325" y="1431100"/>
              <a:ext cx="157950" cy="147850"/>
            </a:xfrm>
            <a:custGeom>
              <a:rect b="b" l="l" r="r" t="t"/>
              <a:pathLst>
                <a:path extrusionOk="0" h="5914" w="6318">
                  <a:moveTo>
                    <a:pt x="1" y="0"/>
                  </a:moveTo>
                  <a:lnTo>
                    <a:pt x="5915" y="5914"/>
                  </a:lnTo>
                  <a:lnTo>
                    <a:pt x="6318" y="5645"/>
                  </a:lnTo>
                  <a:lnTo>
                    <a:pt x="3092" y="0"/>
                  </a:lnTo>
                  <a:close/>
                </a:path>
              </a:pathLst>
            </a:custGeom>
            <a:solidFill>
              <a:srgbClr val="3393E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118" name="Google Shape;1118;p9"/>
          <p:cNvSpPr/>
          <p:nvPr/>
        </p:nvSpPr>
        <p:spPr>
          <a:xfrm flipH="1" rot="10800000">
            <a:off x="-123826" y="1058975"/>
            <a:ext cx="819900" cy="710100"/>
          </a:xfrm>
          <a:prstGeom prst="hexagon">
            <a:avLst>
              <a:gd fmla="val 28678" name="adj"/>
              <a:gd fmla="val 115470" name="vf"/>
            </a:avLst>
          </a:prstGeom>
          <a:noFill/>
          <a:ln cap="flat" cmpd="sng" w="9525">
            <a:solidFill>
              <a:srgbClr val="19BBD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9" name="Google Shape;1119;p9"/>
          <p:cNvSpPr/>
          <p:nvPr/>
        </p:nvSpPr>
        <p:spPr>
          <a:xfrm flipH="1" rot="10800000">
            <a:off x="638175" y="1440100"/>
            <a:ext cx="428700" cy="371100"/>
          </a:xfrm>
          <a:prstGeom prst="hexagon">
            <a:avLst>
              <a:gd fmla="val 28678" name="adj"/>
              <a:gd fmla="val 115470" name="vf"/>
            </a:avLst>
          </a:prstGeom>
          <a:solidFill>
            <a:srgbClr val="18476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0" name="Google Shape;1120;p9"/>
          <p:cNvSpPr/>
          <p:nvPr/>
        </p:nvSpPr>
        <p:spPr>
          <a:xfrm flipH="1" rot="10800000">
            <a:off x="1495424" y="-131650"/>
            <a:ext cx="819900" cy="710100"/>
          </a:xfrm>
          <a:prstGeom prst="hexagon">
            <a:avLst>
              <a:gd fmla="val 28678" name="adj"/>
              <a:gd fmla="val 115470" name="vf"/>
            </a:avLst>
          </a:prstGeom>
          <a:noFill/>
          <a:ln cap="flat" cmpd="sng" w="76200">
            <a:solidFill>
              <a:srgbClr val="184769"/>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1" name="Google Shape;1121;p9"/>
          <p:cNvSpPr/>
          <p:nvPr/>
        </p:nvSpPr>
        <p:spPr>
          <a:xfrm flipH="1" rot="10800000">
            <a:off x="327800" y="88925"/>
            <a:ext cx="358800" cy="310500"/>
          </a:xfrm>
          <a:prstGeom prst="hexagon">
            <a:avLst>
              <a:gd fmla="val 28678" name="adj"/>
              <a:gd fmla="val 115470" name="vf"/>
            </a:avLst>
          </a:prstGeom>
          <a:solidFill>
            <a:srgbClr val="00E1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122" name="Google Shape;1122;p9"/>
          <p:cNvGrpSpPr/>
          <p:nvPr/>
        </p:nvGrpSpPr>
        <p:grpSpPr>
          <a:xfrm>
            <a:off x="1729778" y="61066"/>
            <a:ext cx="351204" cy="324661"/>
            <a:chOff x="5975075" y="2327500"/>
            <a:chExt cx="420100" cy="388350"/>
          </a:xfrm>
        </p:grpSpPr>
        <p:sp>
          <p:nvSpPr>
            <p:cNvPr id="1123" name="Google Shape;1123;p9"/>
            <p:cNvSpPr/>
            <p:nvPr/>
          </p:nvSpPr>
          <p:spPr>
            <a:xfrm>
              <a:off x="5975075" y="2474650"/>
              <a:ext cx="98325" cy="220450"/>
            </a:xfrm>
            <a:custGeom>
              <a:rect b="b" l="l" r="r" t="t"/>
              <a:pathLst>
                <a:path extrusionOk="0" h="8818" w="3933">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18476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4" name="Google Shape;1124;p9"/>
            <p:cNvSpPr/>
            <p:nvPr/>
          </p:nvSpPr>
          <p:spPr>
            <a:xfrm>
              <a:off x="6088025" y="2327500"/>
              <a:ext cx="307150" cy="388350"/>
            </a:xfrm>
            <a:custGeom>
              <a:rect b="b" l="l" r="r" t="t"/>
              <a:pathLst>
                <a:path extrusionOk="0" h="15534" w="12286">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125" name="Google Shape;1125;p9"/>
          <p:cNvSpPr/>
          <p:nvPr/>
        </p:nvSpPr>
        <p:spPr>
          <a:xfrm>
            <a:off x="203100" y="1270177"/>
            <a:ext cx="166061" cy="287704"/>
          </a:xfrm>
          <a:custGeom>
            <a:rect b="b" l="l" r="r" t="t"/>
            <a:pathLst>
              <a:path extrusionOk="0" h="20565" w="1187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rgbClr val="19BB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126" name="Google Shape;1126;p9"/>
          <p:cNvGrpSpPr/>
          <p:nvPr/>
        </p:nvGrpSpPr>
        <p:grpSpPr>
          <a:xfrm>
            <a:off x="904284" y="515192"/>
            <a:ext cx="382958" cy="607111"/>
            <a:chOff x="6718575" y="2318625"/>
            <a:chExt cx="256950" cy="407375"/>
          </a:xfrm>
        </p:grpSpPr>
        <p:sp>
          <p:nvSpPr>
            <p:cNvPr id="1127" name="Google Shape;1127;p9"/>
            <p:cNvSpPr/>
            <p:nvPr/>
          </p:nvSpPr>
          <p:spPr>
            <a:xfrm>
              <a:off x="6795900" y="2673600"/>
              <a:ext cx="102300" cy="22550"/>
            </a:xfrm>
            <a:custGeom>
              <a:rect b="b" l="l" r="r" t="t"/>
              <a:pathLst>
                <a:path extrusionOk="0" fill="none" h="902" w="4092">
                  <a:moveTo>
                    <a:pt x="4092" y="902"/>
                  </a:moveTo>
                  <a:lnTo>
                    <a:pt x="4092" y="1"/>
                  </a:lnTo>
                  <a:lnTo>
                    <a:pt x="0" y="1"/>
                  </a:lnTo>
                  <a:lnTo>
                    <a:pt x="0" y="902"/>
                  </a:lnTo>
                  <a:lnTo>
                    <a:pt x="4092" y="902"/>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8" name="Google Shape;1128;p9"/>
            <p:cNvSpPr/>
            <p:nvPr/>
          </p:nvSpPr>
          <p:spPr>
            <a:xfrm>
              <a:off x="6795900" y="2650475"/>
              <a:ext cx="102300" cy="22550"/>
            </a:xfrm>
            <a:custGeom>
              <a:rect b="b" l="l" r="r" t="t"/>
              <a:pathLst>
                <a:path extrusionOk="0" fill="none" h="902" w="4092">
                  <a:moveTo>
                    <a:pt x="4092" y="901"/>
                  </a:moveTo>
                  <a:lnTo>
                    <a:pt x="4092" y="0"/>
                  </a:lnTo>
                  <a:lnTo>
                    <a:pt x="0" y="0"/>
                  </a:lnTo>
                  <a:lnTo>
                    <a:pt x="0" y="901"/>
                  </a:lnTo>
                  <a:lnTo>
                    <a:pt x="4092" y="901"/>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9" name="Google Shape;1129;p9"/>
            <p:cNvSpPr/>
            <p:nvPr/>
          </p:nvSpPr>
          <p:spPr>
            <a:xfrm>
              <a:off x="6795900" y="2696125"/>
              <a:ext cx="102300" cy="29875"/>
            </a:xfrm>
            <a:custGeom>
              <a:rect b="b" l="l" r="r" t="t"/>
              <a:pathLst>
                <a:path extrusionOk="0" fill="none" h="1195" w="4092">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0" name="Google Shape;1130;p9"/>
            <p:cNvSpPr/>
            <p:nvPr/>
          </p:nvSpPr>
          <p:spPr>
            <a:xfrm>
              <a:off x="6784925" y="2459275"/>
              <a:ext cx="35350" cy="166875"/>
            </a:xfrm>
            <a:custGeom>
              <a:rect b="b" l="l" r="r" t="t"/>
              <a:pathLst>
                <a:path extrusionOk="0" fill="none" h="6675" w="1414">
                  <a:moveTo>
                    <a:pt x="1413" y="6674"/>
                  </a:moveTo>
                  <a:lnTo>
                    <a:pt x="1413" y="6674"/>
                  </a:lnTo>
                  <a:lnTo>
                    <a:pt x="585" y="2850"/>
                  </a:lnTo>
                  <a:lnTo>
                    <a:pt x="1"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1" name="Google Shape;1131;p9"/>
            <p:cNvSpPr/>
            <p:nvPr/>
          </p:nvSpPr>
          <p:spPr>
            <a:xfrm>
              <a:off x="6718575" y="2318625"/>
              <a:ext cx="256950" cy="307525"/>
            </a:xfrm>
            <a:custGeom>
              <a:rect b="b" l="l" r="r" t="t"/>
              <a:pathLst>
                <a:path extrusionOk="0" fill="none" h="12301" w="10278">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2" name="Google Shape;1132;p9"/>
            <p:cNvSpPr/>
            <p:nvPr/>
          </p:nvSpPr>
          <p:spPr>
            <a:xfrm>
              <a:off x="6873825" y="2459275"/>
              <a:ext cx="35350" cy="166875"/>
            </a:xfrm>
            <a:custGeom>
              <a:rect b="b" l="l" r="r" t="t"/>
              <a:pathLst>
                <a:path extrusionOk="0" fill="none" h="6675" w="1414">
                  <a:moveTo>
                    <a:pt x="1413" y="1"/>
                  </a:moveTo>
                  <a:lnTo>
                    <a:pt x="1413" y="1"/>
                  </a:lnTo>
                  <a:lnTo>
                    <a:pt x="829" y="2850"/>
                  </a:lnTo>
                  <a:lnTo>
                    <a:pt x="1" y="6674"/>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3" name="Google Shape;1133;p9"/>
            <p:cNvSpPr/>
            <p:nvPr/>
          </p:nvSpPr>
          <p:spPr>
            <a:xfrm>
              <a:off x="6801975" y="2453200"/>
              <a:ext cx="90150" cy="19500"/>
            </a:xfrm>
            <a:custGeom>
              <a:rect b="b" l="l" r="r" t="t"/>
              <a:pathLst>
                <a:path extrusionOk="0" fill="none" h="780" w="3606">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4" name="Google Shape;1134;p9"/>
            <p:cNvSpPr/>
            <p:nvPr/>
          </p:nvSpPr>
          <p:spPr>
            <a:xfrm>
              <a:off x="6795900" y="2628550"/>
              <a:ext cx="102300" cy="25"/>
            </a:xfrm>
            <a:custGeom>
              <a:rect b="b" l="l" r="r" t="t"/>
              <a:pathLst>
                <a:path extrusionOk="0" fill="none" h="1" w="4092">
                  <a:moveTo>
                    <a:pt x="0" y="1"/>
                  </a:moveTo>
                  <a:lnTo>
                    <a:pt x="4092"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35" name="Google Shape;1135;p9"/>
          <p:cNvGrpSpPr/>
          <p:nvPr/>
        </p:nvGrpSpPr>
        <p:grpSpPr>
          <a:xfrm>
            <a:off x="335759" y="1840533"/>
            <a:ext cx="342882" cy="350068"/>
            <a:chOff x="3951850" y="2985350"/>
            <a:chExt cx="407950" cy="416500"/>
          </a:xfrm>
        </p:grpSpPr>
        <p:sp>
          <p:nvSpPr>
            <p:cNvPr id="1136" name="Google Shape;1136;p9"/>
            <p:cNvSpPr/>
            <p:nvPr/>
          </p:nvSpPr>
          <p:spPr>
            <a:xfrm>
              <a:off x="3951850" y="2985350"/>
              <a:ext cx="314800" cy="314825"/>
            </a:xfrm>
            <a:custGeom>
              <a:rect b="b" l="l" r="r" t="t"/>
              <a:pathLst>
                <a:path extrusionOk="0" fill="none" h="12593" w="12592">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cap="rnd"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7" name="Google Shape;1137;p9"/>
            <p:cNvSpPr/>
            <p:nvPr/>
          </p:nvSpPr>
          <p:spPr>
            <a:xfrm>
              <a:off x="3988375" y="3021875"/>
              <a:ext cx="241750" cy="241750"/>
            </a:xfrm>
            <a:custGeom>
              <a:rect b="b" l="l" r="r" t="t"/>
              <a:pathLst>
                <a:path extrusionOk="0" fill="none" h="9670" w="967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cap="rnd"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8" name="Google Shape;1138;p9"/>
            <p:cNvSpPr/>
            <p:nvPr/>
          </p:nvSpPr>
          <p:spPr>
            <a:xfrm>
              <a:off x="4024300" y="3058425"/>
              <a:ext cx="84650" cy="84650"/>
            </a:xfrm>
            <a:custGeom>
              <a:rect b="b" l="l" r="r" t="t"/>
              <a:pathLst>
                <a:path extrusionOk="0" fill="none" h="3386" w="3386">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cap="rnd"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9" name="Google Shape;1139;p9"/>
            <p:cNvSpPr/>
            <p:nvPr/>
          </p:nvSpPr>
          <p:spPr>
            <a:xfrm>
              <a:off x="4205750" y="3248375"/>
              <a:ext cx="154050" cy="153475"/>
            </a:xfrm>
            <a:custGeom>
              <a:rect b="b" l="l" r="r" t="t"/>
              <a:pathLst>
                <a:path extrusionOk="0" fill="none" h="6139" w="6162">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cap="rnd"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40" name="Google Shape;1140;p9"/>
          <p:cNvGrpSpPr/>
          <p:nvPr/>
        </p:nvGrpSpPr>
        <p:grpSpPr>
          <a:xfrm flipH="1" rot="10800000">
            <a:off x="7663686" y="3682712"/>
            <a:ext cx="1034724" cy="895486"/>
            <a:chOff x="238125" y="1431100"/>
            <a:chExt cx="3296350" cy="2852775"/>
          </a:xfrm>
        </p:grpSpPr>
        <p:sp>
          <p:nvSpPr>
            <p:cNvPr id="1141" name="Google Shape;1141;p9"/>
            <p:cNvSpPr/>
            <p:nvPr/>
          </p:nvSpPr>
          <p:spPr>
            <a:xfrm>
              <a:off x="980725" y="4136025"/>
              <a:ext cx="157950" cy="147850"/>
            </a:xfrm>
            <a:custGeom>
              <a:rect b="b" l="l" r="r" t="t"/>
              <a:pathLst>
                <a:path extrusionOk="0" h="5914" w="6318">
                  <a:moveTo>
                    <a:pt x="403" y="0"/>
                  </a:moveTo>
                  <a:lnTo>
                    <a:pt x="0" y="269"/>
                  </a:lnTo>
                  <a:lnTo>
                    <a:pt x="3226" y="5914"/>
                  </a:lnTo>
                  <a:lnTo>
                    <a:pt x="6317" y="5914"/>
                  </a:lnTo>
                  <a:lnTo>
                    <a:pt x="403" y="0"/>
                  </a:lnTo>
                  <a:close/>
                </a:path>
              </a:pathLst>
            </a:custGeom>
            <a:solidFill>
              <a:srgbClr val="00E2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2" name="Google Shape;1142;p9"/>
            <p:cNvSpPr/>
            <p:nvPr/>
          </p:nvSpPr>
          <p:spPr>
            <a:xfrm>
              <a:off x="849675" y="3907525"/>
              <a:ext cx="386425" cy="376350"/>
            </a:xfrm>
            <a:custGeom>
              <a:rect b="b" l="l" r="r" t="t"/>
              <a:pathLst>
                <a:path extrusionOk="0" h="15054" w="15457">
                  <a:moveTo>
                    <a:pt x="403" y="0"/>
                  </a:moveTo>
                  <a:lnTo>
                    <a:pt x="0" y="269"/>
                  </a:lnTo>
                  <a:lnTo>
                    <a:pt x="5242" y="9543"/>
                  </a:lnTo>
                  <a:lnTo>
                    <a:pt x="10887" y="15054"/>
                  </a:lnTo>
                  <a:lnTo>
                    <a:pt x="15457" y="15054"/>
                  </a:lnTo>
                  <a:lnTo>
                    <a:pt x="403" y="0"/>
                  </a:lnTo>
                  <a:close/>
                </a:path>
              </a:pathLst>
            </a:custGeom>
            <a:solidFill>
              <a:srgbClr val="01E0C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3" name="Google Shape;1143;p9"/>
            <p:cNvSpPr/>
            <p:nvPr/>
          </p:nvSpPr>
          <p:spPr>
            <a:xfrm>
              <a:off x="715250" y="3675675"/>
              <a:ext cx="618300" cy="608200"/>
            </a:xfrm>
            <a:custGeom>
              <a:rect b="b" l="l" r="r" t="t"/>
              <a:pathLst>
                <a:path extrusionOk="0" h="24328" w="24732">
                  <a:moveTo>
                    <a:pt x="404" y="0"/>
                  </a:moveTo>
                  <a:lnTo>
                    <a:pt x="1" y="404"/>
                  </a:lnTo>
                  <a:lnTo>
                    <a:pt x="5377" y="9543"/>
                  </a:lnTo>
                  <a:lnTo>
                    <a:pt x="20162" y="24328"/>
                  </a:lnTo>
                  <a:lnTo>
                    <a:pt x="24732" y="24328"/>
                  </a:lnTo>
                  <a:lnTo>
                    <a:pt x="404" y="0"/>
                  </a:lnTo>
                  <a:close/>
                </a:path>
              </a:pathLst>
            </a:custGeom>
            <a:solidFill>
              <a:srgbClr val="02DFC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4" name="Google Shape;1144;p9"/>
            <p:cNvSpPr/>
            <p:nvPr/>
          </p:nvSpPr>
          <p:spPr>
            <a:xfrm>
              <a:off x="584200" y="3447175"/>
              <a:ext cx="846800" cy="836700"/>
            </a:xfrm>
            <a:custGeom>
              <a:rect b="b" l="l" r="r" t="t"/>
              <a:pathLst>
                <a:path extrusionOk="0" h="33468" w="33872">
                  <a:moveTo>
                    <a:pt x="404" y="1"/>
                  </a:moveTo>
                  <a:lnTo>
                    <a:pt x="1" y="270"/>
                  </a:lnTo>
                  <a:lnTo>
                    <a:pt x="5243" y="9544"/>
                  </a:lnTo>
                  <a:lnTo>
                    <a:pt x="29167" y="33468"/>
                  </a:lnTo>
                  <a:lnTo>
                    <a:pt x="33872" y="33468"/>
                  </a:lnTo>
                  <a:lnTo>
                    <a:pt x="404" y="1"/>
                  </a:lnTo>
                  <a:close/>
                </a:path>
              </a:pathLst>
            </a:custGeom>
            <a:solidFill>
              <a:srgbClr val="03DDC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5" name="Google Shape;1145;p9"/>
            <p:cNvSpPr/>
            <p:nvPr/>
          </p:nvSpPr>
          <p:spPr>
            <a:xfrm>
              <a:off x="449800" y="3218700"/>
              <a:ext cx="1078650" cy="1065175"/>
            </a:xfrm>
            <a:custGeom>
              <a:rect b="b" l="l" r="r" t="t"/>
              <a:pathLst>
                <a:path extrusionOk="0" h="42607" w="43146">
                  <a:moveTo>
                    <a:pt x="404" y="0"/>
                  </a:moveTo>
                  <a:lnTo>
                    <a:pt x="1" y="269"/>
                  </a:lnTo>
                  <a:lnTo>
                    <a:pt x="5377" y="9543"/>
                  </a:lnTo>
                  <a:lnTo>
                    <a:pt x="38441" y="42607"/>
                  </a:lnTo>
                  <a:lnTo>
                    <a:pt x="43145" y="42607"/>
                  </a:lnTo>
                  <a:lnTo>
                    <a:pt x="404" y="0"/>
                  </a:lnTo>
                  <a:close/>
                </a:path>
              </a:pathLst>
            </a:custGeom>
            <a:solidFill>
              <a:srgbClr val="04DBC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6" name="Google Shape;1146;p9"/>
            <p:cNvSpPr/>
            <p:nvPr/>
          </p:nvSpPr>
          <p:spPr>
            <a:xfrm>
              <a:off x="318750" y="2990200"/>
              <a:ext cx="1307150" cy="1293675"/>
            </a:xfrm>
            <a:custGeom>
              <a:rect b="b" l="l" r="r" t="t"/>
              <a:pathLst>
                <a:path extrusionOk="0" h="51747" w="52286">
                  <a:moveTo>
                    <a:pt x="404" y="1"/>
                  </a:moveTo>
                  <a:lnTo>
                    <a:pt x="1" y="269"/>
                  </a:lnTo>
                  <a:lnTo>
                    <a:pt x="5243" y="9409"/>
                  </a:lnTo>
                  <a:lnTo>
                    <a:pt x="47581" y="51747"/>
                  </a:lnTo>
                  <a:lnTo>
                    <a:pt x="52285" y="51747"/>
                  </a:lnTo>
                  <a:lnTo>
                    <a:pt x="39517" y="38978"/>
                  </a:lnTo>
                  <a:lnTo>
                    <a:pt x="37097" y="38978"/>
                  </a:lnTo>
                  <a:lnTo>
                    <a:pt x="33737" y="33333"/>
                  </a:lnTo>
                  <a:lnTo>
                    <a:pt x="404" y="1"/>
                  </a:lnTo>
                  <a:close/>
                </a:path>
              </a:pathLst>
            </a:custGeom>
            <a:solidFill>
              <a:srgbClr val="06D9C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7" name="Google Shape;1147;p9"/>
            <p:cNvSpPr/>
            <p:nvPr/>
          </p:nvSpPr>
          <p:spPr>
            <a:xfrm>
              <a:off x="1286500" y="3964650"/>
              <a:ext cx="436850" cy="319225"/>
            </a:xfrm>
            <a:custGeom>
              <a:rect b="b" l="l" r="r" t="t"/>
              <a:pathLst>
                <a:path extrusionOk="0" h="12769" w="17474">
                  <a:moveTo>
                    <a:pt x="0" y="0"/>
                  </a:moveTo>
                  <a:lnTo>
                    <a:pt x="12769" y="12769"/>
                  </a:lnTo>
                  <a:lnTo>
                    <a:pt x="17473" y="12769"/>
                  </a:lnTo>
                  <a:lnTo>
                    <a:pt x="4704" y="0"/>
                  </a:lnTo>
                  <a:close/>
                </a:path>
              </a:pathLst>
            </a:custGeom>
            <a:solidFill>
              <a:srgbClr val="07D8C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8" name="Google Shape;1148;p9"/>
            <p:cNvSpPr/>
            <p:nvPr/>
          </p:nvSpPr>
          <p:spPr>
            <a:xfrm>
              <a:off x="238125" y="2822200"/>
              <a:ext cx="924075" cy="1008075"/>
            </a:xfrm>
            <a:custGeom>
              <a:rect b="b" l="l" r="r" t="t"/>
              <a:pathLst>
                <a:path extrusionOk="0" h="40323" w="36963">
                  <a:moveTo>
                    <a:pt x="806" y="0"/>
                  </a:moveTo>
                  <a:lnTo>
                    <a:pt x="0" y="1479"/>
                  </a:lnTo>
                  <a:lnTo>
                    <a:pt x="3226" y="6989"/>
                  </a:lnTo>
                  <a:lnTo>
                    <a:pt x="36559" y="40322"/>
                  </a:lnTo>
                  <a:lnTo>
                    <a:pt x="36962" y="40053"/>
                  </a:lnTo>
                  <a:lnTo>
                    <a:pt x="31720" y="30779"/>
                  </a:lnTo>
                  <a:lnTo>
                    <a:pt x="806" y="0"/>
                  </a:lnTo>
                  <a:close/>
                </a:path>
              </a:pathLst>
            </a:custGeom>
            <a:solidFill>
              <a:srgbClr val="07D8C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9" name="Google Shape;1149;p9"/>
            <p:cNvSpPr/>
            <p:nvPr/>
          </p:nvSpPr>
          <p:spPr>
            <a:xfrm>
              <a:off x="1383925" y="3964650"/>
              <a:ext cx="433500" cy="319225"/>
            </a:xfrm>
            <a:custGeom>
              <a:rect b="b" l="l" r="r" t="t"/>
              <a:pathLst>
                <a:path extrusionOk="0" h="12769" w="17340">
                  <a:moveTo>
                    <a:pt x="1" y="0"/>
                  </a:moveTo>
                  <a:lnTo>
                    <a:pt x="12770" y="12769"/>
                  </a:lnTo>
                  <a:lnTo>
                    <a:pt x="17339" y="12769"/>
                  </a:lnTo>
                  <a:lnTo>
                    <a:pt x="4705" y="0"/>
                  </a:lnTo>
                  <a:close/>
                </a:path>
              </a:pathLst>
            </a:custGeom>
            <a:solidFill>
              <a:srgbClr val="08D6C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0" name="Google Shape;1150;p9"/>
            <p:cNvSpPr/>
            <p:nvPr/>
          </p:nvSpPr>
          <p:spPr>
            <a:xfrm>
              <a:off x="251550" y="2761700"/>
              <a:ext cx="779600" cy="840075"/>
            </a:xfrm>
            <a:custGeom>
              <a:rect b="b" l="l" r="r" t="t"/>
              <a:pathLst>
                <a:path extrusionOk="0" h="33603" w="31184">
                  <a:moveTo>
                    <a:pt x="1748" y="1"/>
                  </a:moveTo>
                  <a:lnTo>
                    <a:pt x="1" y="2823"/>
                  </a:lnTo>
                  <a:lnTo>
                    <a:pt x="30780" y="33603"/>
                  </a:lnTo>
                  <a:lnTo>
                    <a:pt x="31183" y="33199"/>
                  </a:lnTo>
                  <a:lnTo>
                    <a:pt x="25807" y="24060"/>
                  </a:lnTo>
                  <a:lnTo>
                    <a:pt x="1748" y="1"/>
                  </a:lnTo>
                  <a:close/>
                </a:path>
              </a:pathLst>
            </a:custGeom>
            <a:solidFill>
              <a:srgbClr val="08D6C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1" name="Google Shape;1151;p9"/>
            <p:cNvSpPr/>
            <p:nvPr/>
          </p:nvSpPr>
          <p:spPr>
            <a:xfrm>
              <a:off x="288525" y="2697875"/>
              <a:ext cx="608200" cy="675400"/>
            </a:xfrm>
            <a:custGeom>
              <a:rect b="b" l="l" r="r" t="t"/>
              <a:pathLst>
                <a:path extrusionOk="0" h="27016" w="24328">
                  <a:moveTo>
                    <a:pt x="1613" y="0"/>
                  </a:moveTo>
                  <a:lnTo>
                    <a:pt x="0" y="2957"/>
                  </a:lnTo>
                  <a:lnTo>
                    <a:pt x="23925" y="27016"/>
                  </a:lnTo>
                  <a:lnTo>
                    <a:pt x="24328" y="26613"/>
                  </a:lnTo>
                  <a:lnTo>
                    <a:pt x="19086" y="17473"/>
                  </a:lnTo>
                  <a:lnTo>
                    <a:pt x="1613" y="0"/>
                  </a:lnTo>
                  <a:close/>
                </a:path>
              </a:pathLst>
            </a:custGeom>
            <a:solidFill>
              <a:srgbClr val="09D4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2" name="Google Shape;1152;p9"/>
            <p:cNvSpPr/>
            <p:nvPr/>
          </p:nvSpPr>
          <p:spPr>
            <a:xfrm>
              <a:off x="1481375" y="3964650"/>
              <a:ext cx="433500" cy="319225"/>
            </a:xfrm>
            <a:custGeom>
              <a:rect b="b" l="l" r="r" t="t"/>
              <a:pathLst>
                <a:path extrusionOk="0" h="12769" w="17340">
                  <a:moveTo>
                    <a:pt x="1" y="0"/>
                  </a:moveTo>
                  <a:lnTo>
                    <a:pt x="12769" y="12769"/>
                  </a:lnTo>
                  <a:lnTo>
                    <a:pt x="17339" y="12769"/>
                  </a:lnTo>
                  <a:lnTo>
                    <a:pt x="4705" y="0"/>
                  </a:lnTo>
                  <a:close/>
                </a:path>
              </a:pathLst>
            </a:custGeom>
            <a:solidFill>
              <a:srgbClr val="09D4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3" name="Google Shape;1153;p9"/>
            <p:cNvSpPr/>
            <p:nvPr/>
          </p:nvSpPr>
          <p:spPr>
            <a:xfrm>
              <a:off x="1578825" y="3964650"/>
              <a:ext cx="433500" cy="319225"/>
            </a:xfrm>
            <a:custGeom>
              <a:rect b="b" l="l" r="r" t="t"/>
              <a:pathLst>
                <a:path extrusionOk="0" h="12769" w="17340">
                  <a:moveTo>
                    <a:pt x="1" y="0"/>
                  </a:moveTo>
                  <a:lnTo>
                    <a:pt x="12769" y="12769"/>
                  </a:lnTo>
                  <a:lnTo>
                    <a:pt x="17339" y="12769"/>
                  </a:lnTo>
                  <a:lnTo>
                    <a:pt x="4570" y="0"/>
                  </a:lnTo>
                  <a:close/>
                </a:path>
              </a:pathLst>
            </a:custGeom>
            <a:solidFill>
              <a:srgbClr val="0AD3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4" name="Google Shape;1154;p9"/>
            <p:cNvSpPr/>
            <p:nvPr/>
          </p:nvSpPr>
          <p:spPr>
            <a:xfrm>
              <a:off x="322125" y="2637375"/>
              <a:ext cx="443550" cy="504050"/>
            </a:xfrm>
            <a:custGeom>
              <a:rect b="b" l="l" r="r" t="t"/>
              <a:pathLst>
                <a:path extrusionOk="0" h="20162" w="17742">
                  <a:moveTo>
                    <a:pt x="1747" y="1"/>
                  </a:moveTo>
                  <a:lnTo>
                    <a:pt x="0" y="2958"/>
                  </a:lnTo>
                  <a:lnTo>
                    <a:pt x="17339" y="20162"/>
                  </a:lnTo>
                  <a:lnTo>
                    <a:pt x="17742" y="19893"/>
                  </a:lnTo>
                  <a:lnTo>
                    <a:pt x="12366" y="10619"/>
                  </a:lnTo>
                  <a:lnTo>
                    <a:pt x="1747" y="1"/>
                  </a:lnTo>
                  <a:close/>
                </a:path>
              </a:pathLst>
            </a:custGeom>
            <a:solidFill>
              <a:srgbClr val="0AD3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5" name="Google Shape;1155;p9"/>
            <p:cNvSpPr/>
            <p:nvPr/>
          </p:nvSpPr>
          <p:spPr>
            <a:xfrm>
              <a:off x="359075" y="2576900"/>
              <a:ext cx="275575" cy="336050"/>
            </a:xfrm>
            <a:custGeom>
              <a:rect b="b" l="l" r="r" t="t"/>
              <a:pathLst>
                <a:path extrusionOk="0" h="13442" w="11023">
                  <a:moveTo>
                    <a:pt x="1614" y="1"/>
                  </a:moveTo>
                  <a:lnTo>
                    <a:pt x="1" y="2823"/>
                  </a:lnTo>
                  <a:lnTo>
                    <a:pt x="10484" y="13441"/>
                  </a:lnTo>
                  <a:lnTo>
                    <a:pt x="10888" y="13172"/>
                  </a:lnTo>
                  <a:lnTo>
                    <a:pt x="9812" y="11291"/>
                  </a:lnTo>
                  <a:lnTo>
                    <a:pt x="11022" y="9275"/>
                  </a:lnTo>
                  <a:lnTo>
                    <a:pt x="1614" y="1"/>
                  </a:lnTo>
                  <a:close/>
                </a:path>
              </a:pathLst>
            </a:custGeom>
            <a:solidFill>
              <a:srgbClr val="0BD1C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6" name="Google Shape;1156;p9"/>
            <p:cNvSpPr/>
            <p:nvPr/>
          </p:nvSpPr>
          <p:spPr>
            <a:xfrm>
              <a:off x="1676275" y="3964650"/>
              <a:ext cx="433475" cy="319225"/>
            </a:xfrm>
            <a:custGeom>
              <a:rect b="b" l="l" r="r" t="t"/>
              <a:pathLst>
                <a:path extrusionOk="0" h="12769" w="17339">
                  <a:moveTo>
                    <a:pt x="0" y="0"/>
                  </a:moveTo>
                  <a:lnTo>
                    <a:pt x="12769" y="12769"/>
                  </a:lnTo>
                  <a:lnTo>
                    <a:pt x="17339" y="12769"/>
                  </a:lnTo>
                  <a:lnTo>
                    <a:pt x="4570" y="0"/>
                  </a:lnTo>
                  <a:close/>
                </a:path>
              </a:pathLst>
            </a:custGeom>
            <a:solidFill>
              <a:srgbClr val="0BD1C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7" name="Google Shape;1157;p9"/>
            <p:cNvSpPr/>
            <p:nvPr/>
          </p:nvSpPr>
          <p:spPr>
            <a:xfrm>
              <a:off x="392675" y="2513050"/>
              <a:ext cx="275575" cy="309175"/>
            </a:xfrm>
            <a:custGeom>
              <a:rect b="b" l="l" r="r" t="t"/>
              <a:pathLst>
                <a:path extrusionOk="0" h="12367" w="11023">
                  <a:moveTo>
                    <a:pt x="1748" y="1"/>
                  </a:moveTo>
                  <a:lnTo>
                    <a:pt x="1" y="2958"/>
                  </a:lnTo>
                  <a:lnTo>
                    <a:pt x="9409" y="12366"/>
                  </a:lnTo>
                  <a:lnTo>
                    <a:pt x="11022" y="9409"/>
                  </a:lnTo>
                  <a:lnTo>
                    <a:pt x="1748" y="1"/>
                  </a:lnTo>
                  <a:close/>
                </a:path>
              </a:pathLst>
            </a:custGeom>
            <a:solidFill>
              <a:srgbClr val="0CCFC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8" name="Google Shape;1158;p9"/>
            <p:cNvSpPr/>
            <p:nvPr/>
          </p:nvSpPr>
          <p:spPr>
            <a:xfrm>
              <a:off x="1773725" y="3964650"/>
              <a:ext cx="433475" cy="319225"/>
            </a:xfrm>
            <a:custGeom>
              <a:rect b="b" l="l" r="r" t="t"/>
              <a:pathLst>
                <a:path extrusionOk="0" h="12769" w="17339">
                  <a:moveTo>
                    <a:pt x="0" y="0"/>
                  </a:moveTo>
                  <a:lnTo>
                    <a:pt x="12634" y="12769"/>
                  </a:lnTo>
                  <a:lnTo>
                    <a:pt x="17339" y="12769"/>
                  </a:lnTo>
                  <a:lnTo>
                    <a:pt x="4570" y="0"/>
                  </a:lnTo>
                  <a:close/>
                </a:path>
              </a:pathLst>
            </a:custGeom>
            <a:solidFill>
              <a:srgbClr val="0CCFC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9" name="Google Shape;1159;p9"/>
            <p:cNvSpPr/>
            <p:nvPr/>
          </p:nvSpPr>
          <p:spPr>
            <a:xfrm>
              <a:off x="429650" y="2452575"/>
              <a:ext cx="275550" cy="305800"/>
            </a:xfrm>
            <a:custGeom>
              <a:rect b="b" l="l" r="r" t="t"/>
              <a:pathLst>
                <a:path extrusionOk="0" h="12232" w="11022">
                  <a:moveTo>
                    <a:pt x="1748" y="1"/>
                  </a:moveTo>
                  <a:lnTo>
                    <a:pt x="0" y="2957"/>
                  </a:lnTo>
                  <a:lnTo>
                    <a:pt x="9274" y="12232"/>
                  </a:lnTo>
                  <a:lnTo>
                    <a:pt x="11022" y="9275"/>
                  </a:lnTo>
                  <a:lnTo>
                    <a:pt x="1748" y="1"/>
                  </a:lnTo>
                  <a:close/>
                </a:path>
              </a:pathLst>
            </a:custGeom>
            <a:solidFill>
              <a:srgbClr val="0DCDC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0" name="Google Shape;1160;p9"/>
            <p:cNvSpPr/>
            <p:nvPr/>
          </p:nvSpPr>
          <p:spPr>
            <a:xfrm>
              <a:off x="1871150" y="3964650"/>
              <a:ext cx="433500" cy="319225"/>
            </a:xfrm>
            <a:custGeom>
              <a:rect b="b" l="l" r="r" t="t"/>
              <a:pathLst>
                <a:path extrusionOk="0" h="12769" w="17340">
                  <a:moveTo>
                    <a:pt x="1" y="0"/>
                  </a:moveTo>
                  <a:lnTo>
                    <a:pt x="12635" y="12769"/>
                  </a:lnTo>
                  <a:lnTo>
                    <a:pt x="17340" y="12769"/>
                  </a:lnTo>
                  <a:lnTo>
                    <a:pt x="4571" y="0"/>
                  </a:lnTo>
                  <a:close/>
                </a:path>
              </a:pathLst>
            </a:custGeom>
            <a:solidFill>
              <a:srgbClr val="0DCDC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1" name="Google Shape;1161;p9"/>
            <p:cNvSpPr/>
            <p:nvPr/>
          </p:nvSpPr>
          <p:spPr>
            <a:xfrm>
              <a:off x="1965250" y="3964650"/>
              <a:ext cx="436850" cy="319225"/>
            </a:xfrm>
            <a:custGeom>
              <a:rect b="b" l="l" r="r" t="t"/>
              <a:pathLst>
                <a:path extrusionOk="0" h="12769" w="17474">
                  <a:moveTo>
                    <a:pt x="0" y="0"/>
                  </a:moveTo>
                  <a:lnTo>
                    <a:pt x="12769" y="12769"/>
                  </a:lnTo>
                  <a:lnTo>
                    <a:pt x="17473" y="12769"/>
                  </a:lnTo>
                  <a:lnTo>
                    <a:pt x="4705" y="0"/>
                  </a:lnTo>
                  <a:close/>
                </a:path>
              </a:pathLst>
            </a:custGeom>
            <a:solidFill>
              <a:srgbClr val="0ECCC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2" name="Google Shape;1162;p9"/>
            <p:cNvSpPr/>
            <p:nvPr/>
          </p:nvSpPr>
          <p:spPr>
            <a:xfrm>
              <a:off x="466600" y="2392100"/>
              <a:ext cx="272200" cy="305800"/>
            </a:xfrm>
            <a:custGeom>
              <a:rect b="b" l="l" r="r" t="t"/>
              <a:pathLst>
                <a:path extrusionOk="0" h="12232" w="10888">
                  <a:moveTo>
                    <a:pt x="1614" y="0"/>
                  </a:moveTo>
                  <a:lnTo>
                    <a:pt x="1" y="2957"/>
                  </a:lnTo>
                  <a:lnTo>
                    <a:pt x="9275" y="12231"/>
                  </a:lnTo>
                  <a:lnTo>
                    <a:pt x="10888" y="9274"/>
                  </a:lnTo>
                  <a:lnTo>
                    <a:pt x="1614" y="0"/>
                  </a:lnTo>
                  <a:close/>
                </a:path>
              </a:pathLst>
            </a:custGeom>
            <a:solidFill>
              <a:srgbClr val="0ECCC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3" name="Google Shape;1163;p9"/>
            <p:cNvSpPr/>
            <p:nvPr/>
          </p:nvSpPr>
          <p:spPr>
            <a:xfrm>
              <a:off x="2062700" y="3964650"/>
              <a:ext cx="433475" cy="319225"/>
            </a:xfrm>
            <a:custGeom>
              <a:rect b="b" l="l" r="r" t="t"/>
              <a:pathLst>
                <a:path extrusionOk="0" h="12769" w="17339">
                  <a:moveTo>
                    <a:pt x="0" y="0"/>
                  </a:moveTo>
                  <a:lnTo>
                    <a:pt x="12769" y="12769"/>
                  </a:lnTo>
                  <a:lnTo>
                    <a:pt x="17339" y="12769"/>
                  </a:lnTo>
                  <a:lnTo>
                    <a:pt x="4704" y="0"/>
                  </a:lnTo>
                  <a:close/>
                </a:path>
              </a:pathLst>
            </a:custGeom>
            <a:solidFill>
              <a:srgbClr val="10CAC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4" name="Google Shape;1164;p9"/>
            <p:cNvSpPr/>
            <p:nvPr/>
          </p:nvSpPr>
          <p:spPr>
            <a:xfrm>
              <a:off x="500200" y="2328250"/>
              <a:ext cx="275575" cy="309150"/>
            </a:xfrm>
            <a:custGeom>
              <a:rect b="b" l="l" r="r" t="t"/>
              <a:pathLst>
                <a:path extrusionOk="0" h="12366" w="11023">
                  <a:moveTo>
                    <a:pt x="1748" y="1"/>
                  </a:moveTo>
                  <a:lnTo>
                    <a:pt x="1" y="2957"/>
                  </a:lnTo>
                  <a:lnTo>
                    <a:pt x="9275" y="12366"/>
                  </a:lnTo>
                  <a:lnTo>
                    <a:pt x="11022" y="9409"/>
                  </a:lnTo>
                  <a:lnTo>
                    <a:pt x="1748" y="1"/>
                  </a:lnTo>
                  <a:close/>
                </a:path>
              </a:pathLst>
            </a:custGeom>
            <a:solidFill>
              <a:srgbClr val="10CAC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5" name="Google Shape;1165;p9"/>
            <p:cNvSpPr/>
            <p:nvPr/>
          </p:nvSpPr>
          <p:spPr>
            <a:xfrm>
              <a:off x="537175" y="2267775"/>
              <a:ext cx="275550" cy="305800"/>
            </a:xfrm>
            <a:custGeom>
              <a:rect b="b" l="l" r="r" t="t"/>
              <a:pathLst>
                <a:path extrusionOk="0" h="12232" w="11022">
                  <a:moveTo>
                    <a:pt x="1613" y="0"/>
                  </a:moveTo>
                  <a:lnTo>
                    <a:pt x="0" y="2957"/>
                  </a:lnTo>
                  <a:lnTo>
                    <a:pt x="9274" y="12231"/>
                  </a:lnTo>
                  <a:lnTo>
                    <a:pt x="11022" y="9274"/>
                  </a:lnTo>
                  <a:lnTo>
                    <a:pt x="1613" y="0"/>
                  </a:lnTo>
                  <a:close/>
                </a:path>
              </a:pathLst>
            </a:custGeom>
            <a:solidFill>
              <a:srgbClr val="11C8D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6" name="Google Shape;1166;p9"/>
            <p:cNvSpPr/>
            <p:nvPr/>
          </p:nvSpPr>
          <p:spPr>
            <a:xfrm>
              <a:off x="2160150" y="3964650"/>
              <a:ext cx="433475" cy="319225"/>
            </a:xfrm>
            <a:custGeom>
              <a:rect b="b" l="l" r="r" t="t"/>
              <a:pathLst>
                <a:path extrusionOk="0" h="12769" w="17339">
                  <a:moveTo>
                    <a:pt x="0" y="0"/>
                  </a:moveTo>
                  <a:lnTo>
                    <a:pt x="12769" y="12769"/>
                  </a:lnTo>
                  <a:lnTo>
                    <a:pt x="17339" y="12769"/>
                  </a:lnTo>
                  <a:lnTo>
                    <a:pt x="4704" y="0"/>
                  </a:lnTo>
                  <a:close/>
                </a:path>
              </a:pathLst>
            </a:custGeom>
            <a:solidFill>
              <a:srgbClr val="11C8D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7" name="Google Shape;1167;p9"/>
            <p:cNvSpPr/>
            <p:nvPr/>
          </p:nvSpPr>
          <p:spPr>
            <a:xfrm>
              <a:off x="570775" y="2207275"/>
              <a:ext cx="275550" cy="305800"/>
            </a:xfrm>
            <a:custGeom>
              <a:rect b="b" l="l" r="r" t="t"/>
              <a:pathLst>
                <a:path extrusionOk="0" h="12232" w="11022">
                  <a:moveTo>
                    <a:pt x="1748" y="1"/>
                  </a:moveTo>
                  <a:lnTo>
                    <a:pt x="0" y="2958"/>
                  </a:lnTo>
                  <a:lnTo>
                    <a:pt x="9409" y="12232"/>
                  </a:lnTo>
                  <a:lnTo>
                    <a:pt x="11022" y="9275"/>
                  </a:lnTo>
                  <a:lnTo>
                    <a:pt x="1748" y="1"/>
                  </a:lnTo>
                  <a:close/>
                </a:path>
              </a:pathLst>
            </a:custGeom>
            <a:solidFill>
              <a:srgbClr val="12C7D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8" name="Google Shape;1168;p9"/>
            <p:cNvSpPr/>
            <p:nvPr/>
          </p:nvSpPr>
          <p:spPr>
            <a:xfrm>
              <a:off x="2257575" y="3964650"/>
              <a:ext cx="433500" cy="319225"/>
            </a:xfrm>
            <a:custGeom>
              <a:rect b="b" l="l" r="r" t="t"/>
              <a:pathLst>
                <a:path extrusionOk="0" h="12769" w="17340">
                  <a:moveTo>
                    <a:pt x="1" y="0"/>
                  </a:moveTo>
                  <a:lnTo>
                    <a:pt x="12770" y="12769"/>
                  </a:lnTo>
                  <a:lnTo>
                    <a:pt x="17339" y="12769"/>
                  </a:lnTo>
                  <a:lnTo>
                    <a:pt x="4705" y="0"/>
                  </a:lnTo>
                  <a:close/>
                </a:path>
              </a:pathLst>
            </a:custGeom>
            <a:solidFill>
              <a:srgbClr val="12C7D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9" name="Google Shape;1169;p9"/>
            <p:cNvSpPr/>
            <p:nvPr/>
          </p:nvSpPr>
          <p:spPr>
            <a:xfrm>
              <a:off x="2355025" y="3964650"/>
              <a:ext cx="383100" cy="319225"/>
            </a:xfrm>
            <a:custGeom>
              <a:rect b="b" l="l" r="r" t="t"/>
              <a:pathLst>
                <a:path extrusionOk="0" h="12769" w="15324">
                  <a:moveTo>
                    <a:pt x="1" y="0"/>
                  </a:moveTo>
                  <a:lnTo>
                    <a:pt x="12769" y="12769"/>
                  </a:lnTo>
                  <a:lnTo>
                    <a:pt x="14248" y="12769"/>
                  </a:lnTo>
                  <a:lnTo>
                    <a:pt x="15323" y="10753"/>
                  </a:lnTo>
                  <a:lnTo>
                    <a:pt x="4570" y="0"/>
                  </a:lnTo>
                  <a:close/>
                </a:path>
              </a:pathLst>
            </a:custGeom>
            <a:solidFill>
              <a:srgbClr val="13C5D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0" name="Google Shape;1170;p9"/>
            <p:cNvSpPr/>
            <p:nvPr/>
          </p:nvSpPr>
          <p:spPr>
            <a:xfrm>
              <a:off x="607725" y="2146800"/>
              <a:ext cx="275575" cy="305800"/>
            </a:xfrm>
            <a:custGeom>
              <a:rect b="b" l="l" r="r" t="t"/>
              <a:pathLst>
                <a:path extrusionOk="0" h="12232" w="11023">
                  <a:moveTo>
                    <a:pt x="1614" y="1"/>
                  </a:moveTo>
                  <a:lnTo>
                    <a:pt x="1" y="2823"/>
                  </a:lnTo>
                  <a:lnTo>
                    <a:pt x="9275" y="12232"/>
                  </a:lnTo>
                  <a:lnTo>
                    <a:pt x="11022" y="9275"/>
                  </a:lnTo>
                  <a:lnTo>
                    <a:pt x="1614" y="1"/>
                  </a:lnTo>
                  <a:close/>
                </a:path>
              </a:pathLst>
            </a:custGeom>
            <a:solidFill>
              <a:srgbClr val="13C5D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1" name="Google Shape;1171;p9"/>
            <p:cNvSpPr/>
            <p:nvPr/>
          </p:nvSpPr>
          <p:spPr>
            <a:xfrm>
              <a:off x="2452475" y="3941125"/>
              <a:ext cx="322600" cy="305800"/>
            </a:xfrm>
            <a:custGeom>
              <a:rect b="b" l="l" r="r" t="t"/>
              <a:pathLst>
                <a:path extrusionOk="0" h="12232" w="12904">
                  <a:moveTo>
                    <a:pt x="3495" y="1"/>
                  </a:moveTo>
                  <a:lnTo>
                    <a:pt x="2957" y="941"/>
                  </a:lnTo>
                  <a:lnTo>
                    <a:pt x="0" y="941"/>
                  </a:lnTo>
                  <a:lnTo>
                    <a:pt x="11156" y="12232"/>
                  </a:lnTo>
                  <a:lnTo>
                    <a:pt x="12904" y="9275"/>
                  </a:lnTo>
                  <a:lnTo>
                    <a:pt x="3495" y="1"/>
                  </a:lnTo>
                  <a:close/>
                </a:path>
              </a:pathLst>
            </a:custGeom>
            <a:solidFill>
              <a:srgbClr val="14C3D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2" name="Google Shape;1172;p9"/>
            <p:cNvSpPr/>
            <p:nvPr/>
          </p:nvSpPr>
          <p:spPr>
            <a:xfrm>
              <a:off x="641325" y="2082950"/>
              <a:ext cx="275575" cy="305800"/>
            </a:xfrm>
            <a:custGeom>
              <a:rect b="b" l="l" r="r" t="t"/>
              <a:pathLst>
                <a:path extrusionOk="0" h="12232" w="11023">
                  <a:moveTo>
                    <a:pt x="1748" y="1"/>
                  </a:moveTo>
                  <a:lnTo>
                    <a:pt x="1" y="2958"/>
                  </a:lnTo>
                  <a:lnTo>
                    <a:pt x="9409" y="12232"/>
                  </a:lnTo>
                  <a:lnTo>
                    <a:pt x="11022" y="9409"/>
                  </a:lnTo>
                  <a:lnTo>
                    <a:pt x="1748" y="1"/>
                  </a:lnTo>
                  <a:close/>
                </a:path>
              </a:pathLst>
            </a:custGeom>
            <a:solidFill>
              <a:srgbClr val="14C3D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3" name="Google Shape;1173;p9"/>
            <p:cNvSpPr/>
            <p:nvPr/>
          </p:nvSpPr>
          <p:spPr>
            <a:xfrm>
              <a:off x="678300" y="2022475"/>
              <a:ext cx="275550" cy="305800"/>
            </a:xfrm>
            <a:custGeom>
              <a:rect b="b" l="l" r="r" t="t"/>
              <a:pathLst>
                <a:path extrusionOk="0" h="12232" w="11022">
                  <a:moveTo>
                    <a:pt x="1748" y="1"/>
                  </a:moveTo>
                  <a:lnTo>
                    <a:pt x="0" y="2957"/>
                  </a:lnTo>
                  <a:lnTo>
                    <a:pt x="9274" y="12232"/>
                  </a:lnTo>
                  <a:lnTo>
                    <a:pt x="11022" y="9275"/>
                  </a:lnTo>
                  <a:lnTo>
                    <a:pt x="1748" y="1"/>
                  </a:lnTo>
                  <a:close/>
                </a:path>
              </a:pathLst>
            </a:custGeom>
            <a:solidFill>
              <a:srgbClr val="15C1D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4" name="Google Shape;1174;p9"/>
            <p:cNvSpPr/>
            <p:nvPr/>
          </p:nvSpPr>
          <p:spPr>
            <a:xfrm>
              <a:off x="2533125" y="3877275"/>
              <a:ext cx="275550" cy="309175"/>
            </a:xfrm>
            <a:custGeom>
              <a:rect b="b" l="l" r="r" t="t"/>
              <a:pathLst>
                <a:path extrusionOk="0" h="12367" w="11022">
                  <a:moveTo>
                    <a:pt x="1748" y="1"/>
                  </a:moveTo>
                  <a:lnTo>
                    <a:pt x="0" y="2958"/>
                  </a:lnTo>
                  <a:lnTo>
                    <a:pt x="9409" y="12366"/>
                  </a:lnTo>
                  <a:lnTo>
                    <a:pt x="11022" y="9409"/>
                  </a:lnTo>
                  <a:lnTo>
                    <a:pt x="1748" y="1"/>
                  </a:lnTo>
                  <a:close/>
                </a:path>
              </a:pathLst>
            </a:custGeom>
            <a:solidFill>
              <a:srgbClr val="15C1D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5" name="Google Shape;1175;p9"/>
            <p:cNvSpPr/>
            <p:nvPr/>
          </p:nvSpPr>
          <p:spPr>
            <a:xfrm>
              <a:off x="2570075" y="3816800"/>
              <a:ext cx="275575" cy="305800"/>
            </a:xfrm>
            <a:custGeom>
              <a:rect b="b" l="l" r="r" t="t"/>
              <a:pathLst>
                <a:path extrusionOk="0" h="12232" w="11023">
                  <a:moveTo>
                    <a:pt x="1614" y="1"/>
                  </a:moveTo>
                  <a:lnTo>
                    <a:pt x="1" y="2957"/>
                  </a:lnTo>
                  <a:lnTo>
                    <a:pt x="9275" y="12232"/>
                  </a:lnTo>
                  <a:lnTo>
                    <a:pt x="11022" y="9275"/>
                  </a:lnTo>
                  <a:lnTo>
                    <a:pt x="1614" y="1"/>
                  </a:lnTo>
                  <a:close/>
                </a:path>
              </a:pathLst>
            </a:custGeom>
            <a:solidFill>
              <a:srgbClr val="16C0D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6" name="Google Shape;1176;p9"/>
            <p:cNvSpPr/>
            <p:nvPr/>
          </p:nvSpPr>
          <p:spPr>
            <a:xfrm>
              <a:off x="711900" y="1962000"/>
              <a:ext cx="275550" cy="305800"/>
            </a:xfrm>
            <a:custGeom>
              <a:rect b="b" l="l" r="r" t="t"/>
              <a:pathLst>
                <a:path extrusionOk="0" h="12232" w="11022">
                  <a:moveTo>
                    <a:pt x="1748" y="0"/>
                  </a:moveTo>
                  <a:lnTo>
                    <a:pt x="0" y="2957"/>
                  </a:lnTo>
                  <a:lnTo>
                    <a:pt x="9409" y="12231"/>
                  </a:lnTo>
                  <a:lnTo>
                    <a:pt x="11022" y="9274"/>
                  </a:lnTo>
                  <a:lnTo>
                    <a:pt x="1748" y="0"/>
                  </a:lnTo>
                  <a:close/>
                </a:path>
              </a:pathLst>
            </a:custGeom>
            <a:solidFill>
              <a:srgbClr val="16C0D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7" name="Google Shape;1177;p9"/>
            <p:cNvSpPr/>
            <p:nvPr/>
          </p:nvSpPr>
          <p:spPr>
            <a:xfrm>
              <a:off x="2603675" y="3756325"/>
              <a:ext cx="275575" cy="305800"/>
            </a:xfrm>
            <a:custGeom>
              <a:rect b="b" l="l" r="r" t="t"/>
              <a:pathLst>
                <a:path extrusionOk="0" h="12232" w="11023">
                  <a:moveTo>
                    <a:pt x="1748" y="0"/>
                  </a:moveTo>
                  <a:lnTo>
                    <a:pt x="1" y="2957"/>
                  </a:lnTo>
                  <a:lnTo>
                    <a:pt x="9409" y="12231"/>
                  </a:lnTo>
                  <a:lnTo>
                    <a:pt x="11022" y="9274"/>
                  </a:lnTo>
                  <a:lnTo>
                    <a:pt x="1748" y="0"/>
                  </a:lnTo>
                  <a:close/>
                </a:path>
              </a:pathLst>
            </a:custGeom>
            <a:solidFill>
              <a:srgbClr val="17BED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8" name="Google Shape;1178;p9"/>
            <p:cNvSpPr/>
            <p:nvPr/>
          </p:nvSpPr>
          <p:spPr>
            <a:xfrm>
              <a:off x="748850" y="1898150"/>
              <a:ext cx="275575" cy="309150"/>
            </a:xfrm>
            <a:custGeom>
              <a:rect b="b" l="l" r="r" t="t"/>
              <a:pathLst>
                <a:path extrusionOk="0" h="12366" w="11023">
                  <a:moveTo>
                    <a:pt x="1748" y="0"/>
                  </a:moveTo>
                  <a:lnTo>
                    <a:pt x="1" y="2957"/>
                  </a:lnTo>
                  <a:lnTo>
                    <a:pt x="9275" y="12366"/>
                  </a:lnTo>
                  <a:lnTo>
                    <a:pt x="11022" y="9409"/>
                  </a:lnTo>
                  <a:lnTo>
                    <a:pt x="1748" y="0"/>
                  </a:lnTo>
                  <a:close/>
                </a:path>
              </a:pathLst>
            </a:custGeom>
            <a:solidFill>
              <a:srgbClr val="17BED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9" name="Google Shape;1179;p9"/>
            <p:cNvSpPr/>
            <p:nvPr/>
          </p:nvSpPr>
          <p:spPr>
            <a:xfrm>
              <a:off x="2640650" y="3692475"/>
              <a:ext cx="275550" cy="309150"/>
            </a:xfrm>
            <a:custGeom>
              <a:rect b="b" l="l" r="r" t="t"/>
              <a:pathLst>
                <a:path extrusionOk="0" h="12366" w="11022">
                  <a:moveTo>
                    <a:pt x="1748" y="0"/>
                  </a:moveTo>
                  <a:lnTo>
                    <a:pt x="0" y="2957"/>
                  </a:lnTo>
                  <a:lnTo>
                    <a:pt x="9274" y="12366"/>
                  </a:lnTo>
                  <a:lnTo>
                    <a:pt x="11022" y="9409"/>
                  </a:lnTo>
                  <a:lnTo>
                    <a:pt x="1748" y="0"/>
                  </a:lnTo>
                  <a:close/>
                </a:path>
              </a:pathLst>
            </a:custGeom>
            <a:solidFill>
              <a:srgbClr val="18BCD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0" name="Google Shape;1180;p9"/>
            <p:cNvSpPr/>
            <p:nvPr/>
          </p:nvSpPr>
          <p:spPr>
            <a:xfrm>
              <a:off x="785825" y="1837675"/>
              <a:ext cx="275550" cy="305800"/>
            </a:xfrm>
            <a:custGeom>
              <a:rect b="b" l="l" r="r" t="t"/>
              <a:pathLst>
                <a:path extrusionOk="0" h="12232" w="11022">
                  <a:moveTo>
                    <a:pt x="1613" y="0"/>
                  </a:moveTo>
                  <a:lnTo>
                    <a:pt x="0" y="2957"/>
                  </a:lnTo>
                  <a:lnTo>
                    <a:pt x="9275" y="12231"/>
                  </a:lnTo>
                  <a:lnTo>
                    <a:pt x="11022" y="9274"/>
                  </a:lnTo>
                  <a:lnTo>
                    <a:pt x="1613" y="0"/>
                  </a:lnTo>
                  <a:close/>
                </a:path>
              </a:pathLst>
            </a:custGeom>
            <a:solidFill>
              <a:srgbClr val="18BCD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1" name="Google Shape;1181;p9"/>
            <p:cNvSpPr/>
            <p:nvPr/>
          </p:nvSpPr>
          <p:spPr>
            <a:xfrm>
              <a:off x="2677600" y="3632000"/>
              <a:ext cx="275575" cy="305800"/>
            </a:xfrm>
            <a:custGeom>
              <a:rect b="b" l="l" r="r" t="t"/>
              <a:pathLst>
                <a:path extrusionOk="0" h="12232" w="11023">
                  <a:moveTo>
                    <a:pt x="1614" y="0"/>
                  </a:moveTo>
                  <a:lnTo>
                    <a:pt x="1" y="2957"/>
                  </a:lnTo>
                  <a:lnTo>
                    <a:pt x="9275" y="12231"/>
                  </a:lnTo>
                  <a:lnTo>
                    <a:pt x="11022" y="9274"/>
                  </a:lnTo>
                  <a:lnTo>
                    <a:pt x="1614" y="0"/>
                  </a:lnTo>
                  <a:close/>
                </a:path>
              </a:pathLst>
            </a:custGeom>
            <a:solidFill>
              <a:srgbClr val="19BB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2" name="Google Shape;1182;p9"/>
            <p:cNvSpPr/>
            <p:nvPr/>
          </p:nvSpPr>
          <p:spPr>
            <a:xfrm>
              <a:off x="819425" y="1777175"/>
              <a:ext cx="275550" cy="305800"/>
            </a:xfrm>
            <a:custGeom>
              <a:rect b="b" l="l" r="r" t="t"/>
              <a:pathLst>
                <a:path extrusionOk="0" h="12232" w="11022">
                  <a:moveTo>
                    <a:pt x="1748" y="1"/>
                  </a:moveTo>
                  <a:lnTo>
                    <a:pt x="0" y="2958"/>
                  </a:lnTo>
                  <a:lnTo>
                    <a:pt x="9275" y="12232"/>
                  </a:lnTo>
                  <a:lnTo>
                    <a:pt x="11022" y="9275"/>
                  </a:lnTo>
                  <a:lnTo>
                    <a:pt x="1748" y="1"/>
                  </a:lnTo>
                  <a:close/>
                </a:path>
              </a:pathLst>
            </a:custGeom>
            <a:solidFill>
              <a:srgbClr val="19BB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3" name="Google Shape;1183;p9"/>
            <p:cNvSpPr/>
            <p:nvPr/>
          </p:nvSpPr>
          <p:spPr>
            <a:xfrm>
              <a:off x="2711200" y="3571500"/>
              <a:ext cx="275575" cy="305800"/>
            </a:xfrm>
            <a:custGeom>
              <a:rect b="b" l="l" r="r" t="t"/>
              <a:pathLst>
                <a:path extrusionOk="0" h="12232" w="11023">
                  <a:moveTo>
                    <a:pt x="1748" y="1"/>
                  </a:moveTo>
                  <a:lnTo>
                    <a:pt x="1" y="2958"/>
                  </a:lnTo>
                  <a:lnTo>
                    <a:pt x="9275" y="12232"/>
                  </a:lnTo>
                  <a:lnTo>
                    <a:pt x="11022" y="9275"/>
                  </a:lnTo>
                  <a:lnTo>
                    <a:pt x="1748" y="1"/>
                  </a:lnTo>
                  <a:close/>
                </a:path>
              </a:pathLst>
            </a:custGeom>
            <a:solidFill>
              <a:srgbClr val="1BB9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4" name="Google Shape;1184;p9"/>
            <p:cNvSpPr/>
            <p:nvPr/>
          </p:nvSpPr>
          <p:spPr>
            <a:xfrm>
              <a:off x="856375" y="1713350"/>
              <a:ext cx="275575" cy="309150"/>
            </a:xfrm>
            <a:custGeom>
              <a:rect b="b" l="l" r="r" t="t"/>
              <a:pathLst>
                <a:path extrusionOk="0" h="12366" w="11023">
                  <a:moveTo>
                    <a:pt x="1614" y="0"/>
                  </a:moveTo>
                  <a:lnTo>
                    <a:pt x="1" y="2957"/>
                  </a:lnTo>
                  <a:lnTo>
                    <a:pt x="9275" y="12366"/>
                  </a:lnTo>
                  <a:lnTo>
                    <a:pt x="11022" y="9409"/>
                  </a:lnTo>
                  <a:lnTo>
                    <a:pt x="1614" y="0"/>
                  </a:lnTo>
                  <a:close/>
                </a:path>
              </a:pathLst>
            </a:custGeom>
            <a:solidFill>
              <a:srgbClr val="1BB9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5" name="Google Shape;1185;p9"/>
            <p:cNvSpPr/>
            <p:nvPr/>
          </p:nvSpPr>
          <p:spPr>
            <a:xfrm>
              <a:off x="890000" y="1652850"/>
              <a:ext cx="275550" cy="305800"/>
            </a:xfrm>
            <a:custGeom>
              <a:rect b="b" l="l" r="r" t="t"/>
              <a:pathLst>
                <a:path extrusionOk="0" h="12232" w="11022">
                  <a:moveTo>
                    <a:pt x="1747" y="1"/>
                  </a:moveTo>
                  <a:lnTo>
                    <a:pt x="0" y="2958"/>
                  </a:lnTo>
                  <a:lnTo>
                    <a:pt x="9409" y="12232"/>
                  </a:lnTo>
                  <a:lnTo>
                    <a:pt x="11021" y="9275"/>
                  </a:lnTo>
                  <a:lnTo>
                    <a:pt x="1747" y="1"/>
                  </a:lnTo>
                  <a:close/>
                </a:path>
              </a:pathLst>
            </a:custGeom>
            <a:solidFill>
              <a:srgbClr val="1CB7D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6" name="Google Shape;1186;p9"/>
            <p:cNvSpPr/>
            <p:nvPr/>
          </p:nvSpPr>
          <p:spPr>
            <a:xfrm>
              <a:off x="2748175" y="3511025"/>
              <a:ext cx="275550" cy="305800"/>
            </a:xfrm>
            <a:custGeom>
              <a:rect b="b" l="l" r="r" t="t"/>
              <a:pathLst>
                <a:path extrusionOk="0" h="12232" w="11022">
                  <a:moveTo>
                    <a:pt x="1613" y="1"/>
                  </a:moveTo>
                  <a:lnTo>
                    <a:pt x="0" y="2823"/>
                  </a:lnTo>
                  <a:lnTo>
                    <a:pt x="9274" y="12232"/>
                  </a:lnTo>
                  <a:lnTo>
                    <a:pt x="11022" y="9275"/>
                  </a:lnTo>
                  <a:lnTo>
                    <a:pt x="1613" y="1"/>
                  </a:lnTo>
                  <a:close/>
                </a:path>
              </a:pathLst>
            </a:custGeom>
            <a:solidFill>
              <a:srgbClr val="1CB7D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7" name="Google Shape;1187;p9"/>
            <p:cNvSpPr/>
            <p:nvPr/>
          </p:nvSpPr>
          <p:spPr>
            <a:xfrm>
              <a:off x="2781775" y="3447175"/>
              <a:ext cx="275550" cy="305800"/>
            </a:xfrm>
            <a:custGeom>
              <a:rect b="b" l="l" r="r" t="t"/>
              <a:pathLst>
                <a:path extrusionOk="0" h="12232" w="11022">
                  <a:moveTo>
                    <a:pt x="1748" y="1"/>
                  </a:moveTo>
                  <a:lnTo>
                    <a:pt x="0" y="2958"/>
                  </a:lnTo>
                  <a:lnTo>
                    <a:pt x="9409" y="12232"/>
                  </a:lnTo>
                  <a:lnTo>
                    <a:pt x="11022" y="9409"/>
                  </a:lnTo>
                  <a:lnTo>
                    <a:pt x="1748" y="1"/>
                  </a:lnTo>
                  <a:close/>
                </a:path>
              </a:pathLst>
            </a:custGeom>
            <a:solidFill>
              <a:srgbClr val="1DB5D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8" name="Google Shape;1188;p9"/>
            <p:cNvSpPr/>
            <p:nvPr/>
          </p:nvSpPr>
          <p:spPr>
            <a:xfrm>
              <a:off x="926950" y="1592375"/>
              <a:ext cx="275550" cy="305800"/>
            </a:xfrm>
            <a:custGeom>
              <a:rect b="b" l="l" r="r" t="t"/>
              <a:pathLst>
                <a:path extrusionOk="0" h="12232" w="11022">
                  <a:moveTo>
                    <a:pt x="1613" y="1"/>
                  </a:moveTo>
                  <a:lnTo>
                    <a:pt x="1" y="2957"/>
                  </a:lnTo>
                  <a:lnTo>
                    <a:pt x="9275" y="12231"/>
                  </a:lnTo>
                  <a:lnTo>
                    <a:pt x="11022" y="9275"/>
                  </a:lnTo>
                  <a:lnTo>
                    <a:pt x="1613" y="1"/>
                  </a:lnTo>
                  <a:close/>
                </a:path>
              </a:pathLst>
            </a:custGeom>
            <a:solidFill>
              <a:srgbClr val="1DB5D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9" name="Google Shape;1189;p9"/>
            <p:cNvSpPr/>
            <p:nvPr/>
          </p:nvSpPr>
          <p:spPr>
            <a:xfrm>
              <a:off x="960550" y="1531900"/>
              <a:ext cx="275550" cy="305800"/>
            </a:xfrm>
            <a:custGeom>
              <a:rect b="b" l="l" r="r" t="t"/>
              <a:pathLst>
                <a:path extrusionOk="0" h="12232" w="11022">
                  <a:moveTo>
                    <a:pt x="1748" y="0"/>
                  </a:moveTo>
                  <a:lnTo>
                    <a:pt x="1" y="2823"/>
                  </a:lnTo>
                  <a:lnTo>
                    <a:pt x="9409" y="12231"/>
                  </a:lnTo>
                  <a:lnTo>
                    <a:pt x="11022" y="9274"/>
                  </a:lnTo>
                  <a:lnTo>
                    <a:pt x="1748" y="0"/>
                  </a:lnTo>
                  <a:close/>
                </a:path>
              </a:pathLst>
            </a:custGeom>
            <a:solidFill>
              <a:srgbClr val="1EB4D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0" name="Google Shape;1190;p9"/>
            <p:cNvSpPr/>
            <p:nvPr/>
          </p:nvSpPr>
          <p:spPr>
            <a:xfrm>
              <a:off x="2818725" y="3386700"/>
              <a:ext cx="275575" cy="305800"/>
            </a:xfrm>
            <a:custGeom>
              <a:rect b="b" l="l" r="r" t="t"/>
              <a:pathLst>
                <a:path extrusionOk="0" h="12232" w="11023">
                  <a:moveTo>
                    <a:pt x="1614" y="1"/>
                  </a:moveTo>
                  <a:lnTo>
                    <a:pt x="1" y="2957"/>
                  </a:lnTo>
                  <a:lnTo>
                    <a:pt x="9275" y="12231"/>
                  </a:lnTo>
                  <a:lnTo>
                    <a:pt x="11022" y="9275"/>
                  </a:lnTo>
                  <a:lnTo>
                    <a:pt x="1614" y="1"/>
                  </a:lnTo>
                  <a:close/>
                </a:path>
              </a:pathLst>
            </a:custGeom>
            <a:solidFill>
              <a:srgbClr val="1EB4D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1" name="Google Shape;1191;p9"/>
            <p:cNvSpPr/>
            <p:nvPr/>
          </p:nvSpPr>
          <p:spPr>
            <a:xfrm>
              <a:off x="997525" y="1468050"/>
              <a:ext cx="322600" cy="305800"/>
            </a:xfrm>
            <a:custGeom>
              <a:rect b="b" l="l" r="r" t="t"/>
              <a:pathLst>
                <a:path extrusionOk="0" h="12232" w="12904">
                  <a:moveTo>
                    <a:pt x="1747" y="0"/>
                  </a:moveTo>
                  <a:lnTo>
                    <a:pt x="0" y="2957"/>
                  </a:lnTo>
                  <a:lnTo>
                    <a:pt x="9274" y="12231"/>
                  </a:lnTo>
                  <a:lnTo>
                    <a:pt x="9946" y="11291"/>
                  </a:lnTo>
                  <a:lnTo>
                    <a:pt x="12903" y="11291"/>
                  </a:lnTo>
                  <a:lnTo>
                    <a:pt x="1747" y="0"/>
                  </a:lnTo>
                  <a:close/>
                </a:path>
              </a:pathLst>
            </a:custGeom>
            <a:solidFill>
              <a:srgbClr val="1FB2D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2" name="Google Shape;1192;p9"/>
            <p:cNvSpPr/>
            <p:nvPr/>
          </p:nvSpPr>
          <p:spPr>
            <a:xfrm>
              <a:off x="2852325" y="3326225"/>
              <a:ext cx="275575" cy="305800"/>
            </a:xfrm>
            <a:custGeom>
              <a:rect b="b" l="l" r="r" t="t"/>
              <a:pathLst>
                <a:path extrusionOk="0" h="12232" w="11023">
                  <a:moveTo>
                    <a:pt x="1748" y="0"/>
                  </a:moveTo>
                  <a:lnTo>
                    <a:pt x="1" y="2957"/>
                  </a:lnTo>
                  <a:lnTo>
                    <a:pt x="9409" y="12231"/>
                  </a:lnTo>
                  <a:lnTo>
                    <a:pt x="11022" y="9274"/>
                  </a:lnTo>
                  <a:lnTo>
                    <a:pt x="1748" y="0"/>
                  </a:lnTo>
                  <a:close/>
                </a:path>
              </a:pathLst>
            </a:custGeom>
            <a:solidFill>
              <a:srgbClr val="1FB2D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3" name="Google Shape;1193;p9"/>
            <p:cNvSpPr/>
            <p:nvPr/>
          </p:nvSpPr>
          <p:spPr>
            <a:xfrm>
              <a:off x="1034475" y="1431100"/>
              <a:ext cx="383075" cy="319225"/>
            </a:xfrm>
            <a:custGeom>
              <a:rect b="b" l="l" r="r" t="t"/>
              <a:pathLst>
                <a:path extrusionOk="0" h="12769" w="15323">
                  <a:moveTo>
                    <a:pt x="1076" y="0"/>
                  </a:moveTo>
                  <a:lnTo>
                    <a:pt x="1" y="2016"/>
                  </a:lnTo>
                  <a:lnTo>
                    <a:pt x="10619" y="12769"/>
                  </a:lnTo>
                  <a:lnTo>
                    <a:pt x="15323" y="12769"/>
                  </a:lnTo>
                  <a:lnTo>
                    <a:pt x="2554" y="0"/>
                  </a:lnTo>
                  <a:close/>
                </a:path>
              </a:pathLst>
            </a:custGeom>
            <a:solidFill>
              <a:srgbClr val="20B0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4" name="Google Shape;1194;p9"/>
            <p:cNvSpPr/>
            <p:nvPr/>
          </p:nvSpPr>
          <p:spPr>
            <a:xfrm>
              <a:off x="2889300" y="3262375"/>
              <a:ext cx="275550" cy="309150"/>
            </a:xfrm>
            <a:custGeom>
              <a:rect b="b" l="l" r="r" t="t"/>
              <a:pathLst>
                <a:path extrusionOk="0" h="12366" w="11022">
                  <a:moveTo>
                    <a:pt x="1748" y="0"/>
                  </a:moveTo>
                  <a:lnTo>
                    <a:pt x="0" y="2957"/>
                  </a:lnTo>
                  <a:lnTo>
                    <a:pt x="9274" y="12366"/>
                  </a:lnTo>
                  <a:lnTo>
                    <a:pt x="11022" y="9409"/>
                  </a:lnTo>
                  <a:lnTo>
                    <a:pt x="1748" y="0"/>
                  </a:lnTo>
                  <a:close/>
                </a:path>
              </a:pathLst>
            </a:custGeom>
            <a:solidFill>
              <a:srgbClr val="20B0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5" name="Google Shape;1195;p9"/>
            <p:cNvSpPr/>
            <p:nvPr/>
          </p:nvSpPr>
          <p:spPr>
            <a:xfrm>
              <a:off x="1078150" y="1431100"/>
              <a:ext cx="436850" cy="319225"/>
            </a:xfrm>
            <a:custGeom>
              <a:rect b="b" l="l" r="r" t="t"/>
              <a:pathLst>
                <a:path extrusionOk="0" h="12769" w="17474">
                  <a:moveTo>
                    <a:pt x="1" y="0"/>
                  </a:moveTo>
                  <a:lnTo>
                    <a:pt x="12770" y="12769"/>
                  </a:lnTo>
                  <a:lnTo>
                    <a:pt x="17474" y="12769"/>
                  </a:lnTo>
                  <a:lnTo>
                    <a:pt x="4705" y="0"/>
                  </a:lnTo>
                  <a:close/>
                </a:path>
              </a:pathLst>
            </a:custGeom>
            <a:solidFill>
              <a:srgbClr val="21AE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6" name="Google Shape;1196;p9"/>
            <p:cNvSpPr/>
            <p:nvPr/>
          </p:nvSpPr>
          <p:spPr>
            <a:xfrm>
              <a:off x="2926250" y="3201900"/>
              <a:ext cx="272200" cy="305800"/>
            </a:xfrm>
            <a:custGeom>
              <a:rect b="b" l="l" r="r" t="t"/>
              <a:pathLst>
                <a:path extrusionOk="0" h="12232" w="10888">
                  <a:moveTo>
                    <a:pt x="1614" y="0"/>
                  </a:moveTo>
                  <a:lnTo>
                    <a:pt x="1" y="2957"/>
                  </a:lnTo>
                  <a:lnTo>
                    <a:pt x="9275" y="12231"/>
                  </a:lnTo>
                  <a:lnTo>
                    <a:pt x="10888" y="9274"/>
                  </a:lnTo>
                  <a:lnTo>
                    <a:pt x="1614" y="0"/>
                  </a:lnTo>
                  <a:close/>
                </a:path>
              </a:pathLst>
            </a:custGeom>
            <a:solidFill>
              <a:srgbClr val="21AE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7" name="Google Shape;1197;p9"/>
            <p:cNvSpPr/>
            <p:nvPr/>
          </p:nvSpPr>
          <p:spPr>
            <a:xfrm>
              <a:off x="1175600" y="1431100"/>
              <a:ext cx="436850" cy="319225"/>
            </a:xfrm>
            <a:custGeom>
              <a:rect b="b" l="l" r="r" t="t"/>
              <a:pathLst>
                <a:path extrusionOk="0" h="12769" w="17474">
                  <a:moveTo>
                    <a:pt x="1" y="0"/>
                  </a:moveTo>
                  <a:lnTo>
                    <a:pt x="12769" y="12769"/>
                  </a:lnTo>
                  <a:lnTo>
                    <a:pt x="17474" y="12769"/>
                  </a:lnTo>
                  <a:lnTo>
                    <a:pt x="4705" y="0"/>
                  </a:lnTo>
                  <a:close/>
                </a:path>
              </a:pathLst>
            </a:custGeom>
            <a:solidFill>
              <a:srgbClr val="22AD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8" name="Google Shape;1198;p9"/>
            <p:cNvSpPr/>
            <p:nvPr/>
          </p:nvSpPr>
          <p:spPr>
            <a:xfrm>
              <a:off x="2959850" y="3141400"/>
              <a:ext cx="275575" cy="305800"/>
            </a:xfrm>
            <a:custGeom>
              <a:rect b="b" l="l" r="r" t="t"/>
              <a:pathLst>
                <a:path extrusionOk="0" h="12232" w="11023">
                  <a:moveTo>
                    <a:pt x="1748" y="1"/>
                  </a:moveTo>
                  <a:lnTo>
                    <a:pt x="1" y="2958"/>
                  </a:lnTo>
                  <a:lnTo>
                    <a:pt x="9275" y="12232"/>
                  </a:lnTo>
                  <a:lnTo>
                    <a:pt x="11022" y="9275"/>
                  </a:lnTo>
                  <a:lnTo>
                    <a:pt x="1748" y="1"/>
                  </a:lnTo>
                  <a:close/>
                </a:path>
              </a:pathLst>
            </a:custGeom>
            <a:solidFill>
              <a:srgbClr val="22AD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9" name="Google Shape;1199;p9"/>
            <p:cNvSpPr/>
            <p:nvPr/>
          </p:nvSpPr>
          <p:spPr>
            <a:xfrm>
              <a:off x="2996825" y="3077575"/>
              <a:ext cx="275550" cy="309150"/>
            </a:xfrm>
            <a:custGeom>
              <a:rect b="b" l="l" r="r" t="t"/>
              <a:pathLst>
                <a:path extrusionOk="0" h="12366" w="11022">
                  <a:moveTo>
                    <a:pt x="1613" y="0"/>
                  </a:moveTo>
                  <a:lnTo>
                    <a:pt x="0" y="2957"/>
                  </a:lnTo>
                  <a:lnTo>
                    <a:pt x="9275" y="12366"/>
                  </a:lnTo>
                  <a:lnTo>
                    <a:pt x="11022" y="9409"/>
                  </a:lnTo>
                  <a:lnTo>
                    <a:pt x="1613" y="0"/>
                  </a:lnTo>
                  <a:close/>
                </a:path>
              </a:pathLst>
            </a:custGeom>
            <a:solidFill>
              <a:srgbClr val="23ABD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0" name="Google Shape;1200;p9"/>
            <p:cNvSpPr/>
            <p:nvPr/>
          </p:nvSpPr>
          <p:spPr>
            <a:xfrm>
              <a:off x="1273050" y="1431100"/>
              <a:ext cx="433500" cy="319225"/>
            </a:xfrm>
            <a:custGeom>
              <a:rect b="b" l="l" r="r" t="t"/>
              <a:pathLst>
                <a:path extrusionOk="0" h="12769" w="17340">
                  <a:moveTo>
                    <a:pt x="0" y="0"/>
                  </a:moveTo>
                  <a:lnTo>
                    <a:pt x="12769" y="12769"/>
                  </a:lnTo>
                  <a:lnTo>
                    <a:pt x="17339" y="12769"/>
                  </a:lnTo>
                  <a:lnTo>
                    <a:pt x="4705" y="0"/>
                  </a:lnTo>
                  <a:close/>
                </a:path>
              </a:pathLst>
            </a:custGeom>
            <a:solidFill>
              <a:srgbClr val="23ABD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1" name="Google Shape;1201;p9"/>
            <p:cNvSpPr/>
            <p:nvPr/>
          </p:nvSpPr>
          <p:spPr>
            <a:xfrm>
              <a:off x="1370500" y="1431100"/>
              <a:ext cx="433475" cy="319225"/>
            </a:xfrm>
            <a:custGeom>
              <a:rect b="b" l="l" r="r" t="t"/>
              <a:pathLst>
                <a:path extrusionOk="0" h="12769" w="17339">
                  <a:moveTo>
                    <a:pt x="0" y="0"/>
                  </a:moveTo>
                  <a:lnTo>
                    <a:pt x="12769" y="12769"/>
                  </a:lnTo>
                  <a:lnTo>
                    <a:pt x="17339" y="12769"/>
                  </a:lnTo>
                  <a:lnTo>
                    <a:pt x="4705" y="0"/>
                  </a:lnTo>
                  <a:close/>
                </a:path>
              </a:pathLst>
            </a:custGeom>
            <a:solidFill>
              <a:srgbClr val="25A9D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2" name="Google Shape;1202;p9"/>
            <p:cNvSpPr/>
            <p:nvPr/>
          </p:nvSpPr>
          <p:spPr>
            <a:xfrm>
              <a:off x="3030425" y="3017075"/>
              <a:ext cx="275550" cy="305800"/>
            </a:xfrm>
            <a:custGeom>
              <a:rect b="b" l="l" r="r" t="t"/>
              <a:pathLst>
                <a:path extrusionOk="0" h="12232" w="11022">
                  <a:moveTo>
                    <a:pt x="1748" y="1"/>
                  </a:moveTo>
                  <a:lnTo>
                    <a:pt x="1" y="2958"/>
                  </a:lnTo>
                  <a:lnTo>
                    <a:pt x="9409" y="12232"/>
                  </a:lnTo>
                  <a:lnTo>
                    <a:pt x="11022" y="9275"/>
                  </a:lnTo>
                  <a:lnTo>
                    <a:pt x="1748" y="1"/>
                  </a:lnTo>
                  <a:close/>
                </a:path>
              </a:pathLst>
            </a:custGeom>
            <a:solidFill>
              <a:srgbClr val="25A9D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3" name="Google Shape;1203;p9"/>
            <p:cNvSpPr/>
            <p:nvPr/>
          </p:nvSpPr>
          <p:spPr>
            <a:xfrm>
              <a:off x="1467950" y="1431100"/>
              <a:ext cx="433475" cy="319225"/>
            </a:xfrm>
            <a:custGeom>
              <a:rect b="b" l="l" r="r" t="t"/>
              <a:pathLst>
                <a:path extrusionOk="0" h="12769" w="17339">
                  <a:moveTo>
                    <a:pt x="0" y="0"/>
                  </a:moveTo>
                  <a:lnTo>
                    <a:pt x="12769" y="12769"/>
                  </a:lnTo>
                  <a:lnTo>
                    <a:pt x="17339" y="12769"/>
                  </a:lnTo>
                  <a:lnTo>
                    <a:pt x="4570" y="0"/>
                  </a:lnTo>
                  <a:close/>
                </a:path>
              </a:pathLst>
            </a:custGeom>
            <a:solidFill>
              <a:srgbClr val="26A8D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4" name="Google Shape;1204;p9"/>
            <p:cNvSpPr/>
            <p:nvPr/>
          </p:nvSpPr>
          <p:spPr>
            <a:xfrm>
              <a:off x="3067375" y="2956600"/>
              <a:ext cx="275575" cy="305800"/>
            </a:xfrm>
            <a:custGeom>
              <a:rect b="b" l="l" r="r" t="t"/>
              <a:pathLst>
                <a:path extrusionOk="0" h="12232" w="11023">
                  <a:moveTo>
                    <a:pt x="1614" y="0"/>
                  </a:moveTo>
                  <a:lnTo>
                    <a:pt x="1" y="2957"/>
                  </a:lnTo>
                  <a:lnTo>
                    <a:pt x="9275" y="12231"/>
                  </a:lnTo>
                  <a:lnTo>
                    <a:pt x="11022" y="9275"/>
                  </a:lnTo>
                  <a:lnTo>
                    <a:pt x="1614" y="0"/>
                  </a:lnTo>
                  <a:close/>
                </a:path>
              </a:pathLst>
            </a:custGeom>
            <a:solidFill>
              <a:srgbClr val="26A8D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5" name="Google Shape;1205;p9"/>
            <p:cNvSpPr/>
            <p:nvPr/>
          </p:nvSpPr>
          <p:spPr>
            <a:xfrm>
              <a:off x="1565375" y="1431100"/>
              <a:ext cx="433500" cy="319225"/>
            </a:xfrm>
            <a:custGeom>
              <a:rect b="b" l="l" r="r" t="t"/>
              <a:pathLst>
                <a:path extrusionOk="0" h="12769" w="17340">
                  <a:moveTo>
                    <a:pt x="1" y="0"/>
                  </a:moveTo>
                  <a:lnTo>
                    <a:pt x="12635" y="12769"/>
                  </a:lnTo>
                  <a:lnTo>
                    <a:pt x="17339" y="12769"/>
                  </a:lnTo>
                  <a:lnTo>
                    <a:pt x="4571" y="0"/>
                  </a:lnTo>
                  <a:close/>
                </a:path>
              </a:pathLst>
            </a:custGeom>
            <a:solidFill>
              <a:srgbClr val="27A6D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6" name="Google Shape;1206;p9"/>
            <p:cNvSpPr/>
            <p:nvPr/>
          </p:nvSpPr>
          <p:spPr>
            <a:xfrm>
              <a:off x="3101000" y="2896125"/>
              <a:ext cx="275550" cy="305800"/>
            </a:xfrm>
            <a:custGeom>
              <a:rect b="b" l="l" r="r" t="t"/>
              <a:pathLst>
                <a:path extrusionOk="0" h="12232" w="11022">
                  <a:moveTo>
                    <a:pt x="1747" y="0"/>
                  </a:moveTo>
                  <a:lnTo>
                    <a:pt x="0" y="2823"/>
                  </a:lnTo>
                  <a:lnTo>
                    <a:pt x="9409" y="12231"/>
                  </a:lnTo>
                  <a:lnTo>
                    <a:pt x="11021" y="9274"/>
                  </a:lnTo>
                  <a:lnTo>
                    <a:pt x="1747" y="0"/>
                  </a:lnTo>
                  <a:close/>
                </a:path>
              </a:pathLst>
            </a:custGeom>
            <a:solidFill>
              <a:srgbClr val="27A6D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7" name="Google Shape;1207;p9"/>
            <p:cNvSpPr/>
            <p:nvPr/>
          </p:nvSpPr>
          <p:spPr>
            <a:xfrm>
              <a:off x="3137950" y="2802025"/>
              <a:ext cx="275550" cy="336050"/>
            </a:xfrm>
            <a:custGeom>
              <a:rect b="b" l="l" r="r" t="t"/>
              <a:pathLst>
                <a:path extrusionOk="0" h="13442" w="11022">
                  <a:moveTo>
                    <a:pt x="404" y="1"/>
                  </a:moveTo>
                  <a:lnTo>
                    <a:pt x="1" y="404"/>
                  </a:lnTo>
                  <a:lnTo>
                    <a:pt x="1076" y="2286"/>
                  </a:lnTo>
                  <a:lnTo>
                    <a:pt x="1" y="4167"/>
                  </a:lnTo>
                  <a:lnTo>
                    <a:pt x="9275" y="13441"/>
                  </a:lnTo>
                  <a:lnTo>
                    <a:pt x="11022" y="10619"/>
                  </a:lnTo>
                  <a:lnTo>
                    <a:pt x="404" y="1"/>
                  </a:lnTo>
                  <a:close/>
                </a:path>
              </a:pathLst>
            </a:custGeom>
            <a:solidFill>
              <a:srgbClr val="28A4D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8" name="Google Shape;1208;p9"/>
            <p:cNvSpPr/>
            <p:nvPr/>
          </p:nvSpPr>
          <p:spPr>
            <a:xfrm>
              <a:off x="1662825" y="1431100"/>
              <a:ext cx="433500" cy="319225"/>
            </a:xfrm>
            <a:custGeom>
              <a:rect b="b" l="l" r="r" t="t"/>
              <a:pathLst>
                <a:path extrusionOk="0" h="12769" w="17340">
                  <a:moveTo>
                    <a:pt x="1" y="0"/>
                  </a:moveTo>
                  <a:lnTo>
                    <a:pt x="12635" y="12769"/>
                  </a:lnTo>
                  <a:lnTo>
                    <a:pt x="17339" y="12769"/>
                  </a:lnTo>
                  <a:lnTo>
                    <a:pt x="4571" y="0"/>
                  </a:lnTo>
                  <a:close/>
                </a:path>
              </a:pathLst>
            </a:custGeom>
            <a:solidFill>
              <a:srgbClr val="28A4D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9" name="Google Shape;1209;p9"/>
            <p:cNvSpPr/>
            <p:nvPr/>
          </p:nvSpPr>
          <p:spPr>
            <a:xfrm>
              <a:off x="3006900" y="2573550"/>
              <a:ext cx="440200" cy="504050"/>
            </a:xfrm>
            <a:custGeom>
              <a:rect b="b" l="l" r="r" t="t"/>
              <a:pathLst>
                <a:path extrusionOk="0" h="20162" w="17608">
                  <a:moveTo>
                    <a:pt x="404" y="0"/>
                  </a:moveTo>
                  <a:lnTo>
                    <a:pt x="1" y="269"/>
                  </a:lnTo>
                  <a:lnTo>
                    <a:pt x="5243" y="9543"/>
                  </a:lnTo>
                  <a:lnTo>
                    <a:pt x="15995" y="20161"/>
                  </a:lnTo>
                  <a:lnTo>
                    <a:pt x="17608" y="17204"/>
                  </a:lnTo>
                  <a:lnTo>
                    <a:pt x="404" y="0"/>
                  </a:lnTo>
                  <a:close/>
                </a:path>
              </a:pathLst>
            </a:custGeom>
            <a:solidFill>
              <a:srgbClr val="29A2D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0" name="Google Shape;1210;p9"/>
            <p:cNvSpPr/>
            <p:nvPr/>
          </p:nvSpPr>
          <p:spPr>
            <a:xfrm>
              <a:off x="1760275" y="1431100"/>
              <a:ext cx="433500" cy="319225"/>
            </a:xfrm>
            <a:custGeom>
              <a:rect b="b" l="l" r="r" t="t"/>
              <a:pathLst>
                <a:path extrusionOk="0" h="12769" w="17340">
                  <a:moveTo>
                    <a:pt x="1" y="0"/>
                  </a:moveTo>
                  <a:lnTo>
                    <a:pt x="12635" y="12769"/>
                  </a:lnTo>
                  <a:lnTo>
                    <a:pt x="17339" y="12769"/>
                  </a:lnTo>
                  <a:lnTo>
                    <a:pt x="4570" y="0"/>
                  </a:lnTo>
                  <a:close/>
                </a:path>
              </a:pathLst>
            </a:custGeom>
            <a:solidFill>
              <a:srgbClr val="29A2D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1" name="Google Shape;1211;p9"/>
            <p:cNvSpPr/>
            <p:nvPr/>
          </p:nvSpPr>
          <p:spPr>
            <a:xfrm>
              <a:off x="1854350" y="1431100"/>
              <a:ext cx="436850" cy="319225"/>
            </a:xfrm>
            <a:custGeom>
              <a:rect b="b" l="l" r="r" t="t"/>
              <a:pathLst>
                <a:path extrusionOk="0" h="12769" w="17474">
                  <a:moveTo>
                    <a:pt x="1" y="0"/>
                  </a:moveTo>
                  <a:lnTo>
                    <a:pt x="12770" y="12769"/>
                  </a:lnTo>
                  <a:lnTo>
                    <a:pt x="17474" y="12769"/>
                  </a:lnTo>
                  <a:lnTo>
                    <a:pt x="4705" y="0"/>
                  </a:lnTo>
                  <a:close/>
                </a:path>
              </a:pathLst>
            </a:custGeom>
            <a:solidFill>
              <a:srgbClr val="2AA1D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2" name="Google Shape;1212;p9"/>
            <p:cNvSpPr/>
            <p:nvPr/>
          </p:nvSpPr>
          <p:spPr>
            <a:xfrm>
              <a:off x="2872500" y="2345050"/>
              <a:ext cx="611575" cy="672050"/>
            </a:xfrm>
            <a:custGeom>
              <a:rect b="b" l="l" r="r" t="t"/>
              <a:pathLst>
                <a:path extrusionOk="0" h="26882" w="24463">
                  <a:moveTo>
                    <a:pt x="538" y="1"/>
                  </a:moveTo>
                  <a:lnTo>
                    <a:pt x="0" y="269"/>
                  </a:lnTo>
                  <a:lnTo>
                    <a:pt x="5377" y="9409"/>
                  </a:lnTo>
                  <a:lnTo>
                    <a:pt x="22715" y="26882"/>
                  </a:lnTo>
                  <a:lnTo>
                    <a:pt x="24462" y="23925"/>
                  </a:lnTo>
                  <a:lnTo>
                    <a:pt x="538" y="1"/>
                  </a:lnTo>
                  <a:close/>
                </a:path>
              </a:pathLst>
            </a:custGeom>
            <a:solidFill>
              <a:srgbClr val="2AA1D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3" name="Google Shape;1213;p9"/>
            <p:cNvSpPr/>
            <p:nvPr/>
          </p:nvSpPr>
          <p:spPr>
            <a:xfrm>
              <a:off x="2741450" y="2113200"/>
              <a:ext cx="779575" cy="843425"/>
            </a:xfrm>
            <a:custGeom>
              <a:rect b="b" l="l" r="r" t="t"/>
              <a:pathLst>
                <a:path extrusionOk="0" h="33737" w="31183">
                  <a:moveTo>
                    <a:pt x="404" y="0"/>
                  </a:moveTo>
                  <a:lnTo>
                    <a:pt x="0" y="404"/>
                  </a:lnTo>
                  <a:lnTo>
                    <a:pt x="5242" y="9543"/>
                  </a:lnTo>
                  <a:lnTo>
                    <a:pt x="29436" y="33736"/>
                  </a:lnTo>
                  <a:lnTo>
                    <a:pt x="31183" y="30780"/>
                  </a:lnTo>
                  <a:lnTo>
                    <a:pt x="404" y="0"/>
                  </a:lnTo>
                  <a:close/>
                </a:path>
              </a:pathLst>
            </a:custGeom>
            <a:solidFill>
              <a:srgbClr val="2B9FD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4" name="Google Shape;1214;p9"/>
            <p:cNvSpPr/>
            <p:nvPr/>
          </p:nvSpPr>
          <p:spPr>
            <a:xfrm>
              <a:off x="1951800" y="1431100"/>
              <a:ext cx="433500" cy="319225"/>
            </a:xfrm>
            <a:custGeom>
              <a:rect b="b" l="l" r="r" t="t"/>
              <a:pathLst>
                <a:path extrusionOk="0" h="12769" w="17340">
                  <a:moveTo>
                    <a:pt x="1" y="0"/>
                  </a:moveTo>
                  <a:lnTo>
                    <a:pt x="12769" y="12769"/>
                  </a:lnTo>
                  <a:lnTo>
                    <a:pt x="17339" y="12769"/>
                  </a:lnTo>
                  <a:lnTo>
                    <a:pt x="4705" y="0"/>
                  </a:lnTo>
                  <a:close/>
                </a:path>
              </a:pathLst>
            </a:custGeom>
            <a:solidFill>
              <a:srgbClr val="2B9FD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5" name="Google Shape;1215;p9"/>
            <p:cNvSpPr/>
            <p:nvPr/>
          </p:nvSpPr>
          <p:spPr>
            <a:xfrm>
              <a:off x="2049250" y="1431100"/>
              <a:ext cx="433500" cy="319225"/>
            </a:xfrm>
            <a:custGeom>
              <a:rect b="b" l="l" r="r" t="t"/>
              <a:pathLst>
                <a:path extrusionOk="0" h="12769" w="17340">
                  <a:moveTo>
                    <a:pt x="1" y="0"/>
                  </a:moveTo>
                  <a:lnTo>
                    <a:pt x="12769" y="12769"/>
                  </a:lnTo>
                  <a:lnTo>
                    <a:pt x="17339" y="12769"/>
                  </a:lnTo>
                  <a:lnTo>
                    <a:pt x="4705" y="0"/>
                  </a:lnTo>
                  <a:close/>
                </a:path>
              </a:pathLst>
            </a:custGeom>
            <a:solidFill>
              <a:srgbClr val="2C9DD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6" name="Google Shape;1216;p9"/>
            <p:cNvSpPr/>
            <p:nvPr/>
          </p:nvSpPr>
          <p:spPr>
            <a:xfrm>
              <a:off x="2610400" y="1884700"/>
              <a:ext cx="924075" cy="1008075"/>
            </a:xfrm>
            <a:custGeom>
              <a:rect b="b" l="l" r="r" t="t"/>
              <a:pathLst>
                <a:path extrusionOk="0" h="40323" w="36963">
                  <a:moveTo>
                    <a:pt x="404" y="1"/>
                  </a:moveTo>
                  <a:lnTo>
                    <a:pt x="1" y="270"/>
                  </a:lnTo>
                  <a:lnTo>
                    <a:pt x="5242" y="9544"/>
                  </a:lnTo>
                  <a:lnTo>
                    <a:pt x="36022" y="40323"/>
                  </a:lnTo>
                  <a:lnTo>
                    <a:pt x="36963" y="38979"/>
                  </a:lnTo>
                  <a:lnTo>
                    <a:pt x="33737" y="33334"/>
                  </a:lnTo>
                  <a:lnTo>
                    <a:pt x="404" y="1"/>
                  </a:lnTo>
                  <a:close/>
                </a:path>
              </a:pathLst>
            </a:custGeom>
            <a:solidFill>
              <a:srgbClr val="2C9DD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7" name="Google Shape;1217;p9"/>
            <p:cNvSpPr/>
            <p:nvPr/>
          </p:nvSpPr>
          <p:spPr>
            <a:xfrm>
              <a:off x="2146700" y="1431100"/>
              <a:ext cx="1307125" cy="1297025"/>
            </a:xfrm>
            <a:custGeom>
              <a:rect b="b" l="l" r="r" t="t"/>
              <a:pathLst>
                <a:path extrusionOk="0" h="51881" w="52285">
                  <a:moveTo>
                    <a:pt x="0" y="0"/>
                  </a:moveTo>
                  <a:lnTo>
                    <a:pt x="12769" y="12769"/>
                  </a:lnTo>
                  <a:lnTo>
                    <a:pt x="15188" y="12769"/>
                  </a:lnTo>
                  <a:lnTo>
                    <a:pt x="18549" y="18548"/>
                  </a:lnTo>
                  <a:lnTo>
                    <a:pt x="51882" y="51881"/>
                  </a:lnTo>
                  <a:lnTo>
                    <a:pt x="52285" y="51478"/>
                  </a:lnTo>
                  <a:lnTo>
                    <a:pt x="46909" y="42338"/>
                  </a:lnTo>
                  <a:lnTo>
                    <a:pt x="4570" y="0"/>
                  </a:lnTo>
                  <a:close/>
                </a:path>
              </a:pathLst>
            </a:custGeom>
            <a:solidFill>
              <a:srgbClr val="2D9CD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8" name="Google Shape;1218;p9"/>
            <p:cNvSpPr/>
            <p:nvPr/>
          </p:nvSpPr>
          <p:spPr>
            <a:xfrm>
              <a:off x="2244150" y="1431100"/>
              <a:ext cx="1075275" cy="1065175"/>
            </a:xfrm>
            <a:custGeom>
              <a:rect b="b" l="l" r="r" t="t"/>
              <a:pathLst>
                <a:path extrusionOk="0" h="42607" w="43011">
                  <a:moveTo>
                    <a:pt x="0" y="0"/>
                  </a:moveTo>
                  <a:lnTo>
                    <a:pt x="42607" y="42607"/>
                  </a:lnTo>
                  <a:lnTo>
                    <a:pt x="43011" y="42338"/>
                  </a:lnTo>
                  <a:lnTo>
                    <a:pt x="37769" y="33064"/>
                  </a:lnTo>
                  <a:lnTo>
                    <a:pt x="4570" y="0"/>
                  </a:lnTo>
                  <a:close/>
                </a:path>
              </a:pathLst>
            </a:custGeom>
            <a:solidFill>
              <a:srgbClr val="2F9A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9" name="Google Shape;1219;p9"/>
            <p:cNvSpPr/>
            <p:nvPr/>
          </p:nvSpPr>
          <p:spPr>
            <a:xfrm>
              <a:off x="2341575" y="1431100"/>
              <a:ext cx="846800" cy="836700"/>
            </a:xfrm>
            <a:custGeom>
              <a:rect b="b" l="l" r="r" t="t"/>
              <a:pathLst>
                <a:path extrusionOk="0" h="33468" w="33872">
                  <a:moveTo>
                    <a:pt x="1" y="0"/>
                  </a:moveTo>
                  <a:lnTo>
                    <a:pt x="33468" y="33467"/>
                  </a:lnTo>
                  <a:lnTo>
                    <a:pt x="33872" y="33198"/>
                  </a:lnTo>
                  <a:lnTo>
                    <a:pt x="28495" y="23924"/>
                  </a:lnTo>
                  <a:lnTo>
                    <a:pt x="4571" y="0"/>
                  </a:lnTo>
                  <a:close/>
                </a:path>
              </a:pathLst>
            </a:custGeom>
            <a:solidFill>
              <a:srgbClr val="3098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0" name="Google Shape;1220;p9"/>
            <p:cNvSpPr/>
            <p:nvPr/>
          </p:nvSpPr>
          <p:spPr>
            <a:xfrm>
              <a:off x="2439025" y="1431100"/>
              <a:ext cx="618300" cy="608200"/>
            </a:xfrm>
            <a:custGeom>
              <a:rect b="b" l="l" r="r" t="t"/>
              <a:pathLst>
                <a:path extrusionOk="0" h="24328" w="24732">
                  <a:moveTo>
                    <a:pt x="1" y="0"/>
                  </a:moveTo>
                  <a:lnTo>
                    <a:pt x="24194" y="24328"/>
                  </a:lnTo>
                  <a:lnTo>
                    <a:pt x="24732" y="23924"/>
                  </a:lnTo>
                  <a:lnTo>
                    <a:pt x="19355" y="14785"/>
                  </a:lnTo>
                  <a:lnTo>
                    <a:pt x="4571" y="0"/>
                  </a:lnTo>
                  <a:close/>
                </a:path>
              </a:pathLst>
            </a:custGeom>
            <a:solidFill>
              <a:srgbClr val="3196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1" name="Google Shape;1221;p9"/>
            <p:cNvSpPr/>
            <p:nvPr/>
          </p:nvSpPr>
          <p:spPr>
            <a:xfrm>
              <a:off x="2533125" y="1431100"/>
              <a:ext cx="389800" cy="376350"/>
            </a:xfrm>
            <a:custGeom>
              <a:rect b="b" l="l" r="r" t="t"/>
              <a:pathLst>
                <a:path extrusionOk="0" h="15054" w="15592">
                  <a:moveTo>
                    <a:pt x="0" y="0"/>
                  </a:moveTo>
                  <a:lnTo>
                    <a:pt x="15188" y="15054"/>
                  </a:lnTo>
                  <a:lnTo>
                    <a:pt x="15591" y="14785"/>
                  </a:lnTo>
                  <a:lnTo>
                    <a:pt x="10350" y="5645"/>
                  </a:lnTo>
                  <a:lnTo>
                    <a:pt x="4704" y="0"/>
                  </a:lnTo>
                  <a:close/>
                </a:path>
              </a:pathLst>
            </a:custGeom>
            <a:solidFill>
              <a:srgbClr val="3295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2" name="Google Shape;1222;p9"/>
            <p:cNvSpPr/>
            <p:nvPr/>
          </p:nvSpPr>
          <p:spPr>
            <a:xfrm>
              <a:off x="2630575" y="1431100"/>
              <a:ext cx="161300" cy="147850"/>
            </a:xfrm>
            <a:custGeom>
              <a:rect b="b" l="l" r="r" t="t"/>
              <a:pathLst>
                <a:path extrusionOk="0" h="5914" w="6452">
                  <a:moveTo>
                    <a:pt x="0" y="0"/>
                  </a:moveTo>
                  <a:lnTo>
                    <a:pt x="6048" y="5914"/>
                  </a:lnTo>
                  <a:lnTo>
                    <a:pt x="6452" y="5645"/>
                  </a:lnTo>
                  <a:lnTo>
                    <a:pt x="3226" y="0"/>
                  </a:lnTo>
                  <a:close/>
                </a:path>
              </a:pathLst>
            </a:custGeom>
            <a:solidFill>
              <a:srgbClr val="3393E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223" name="Google Shape;1223;p9"/>
          <p:cNvSpPr/>
          <p:nvPr/>
        </p:nvSpPr>
        <p:spPr>
          <a:xfrm flipH="1" rot="10800000">
            <a:off x="8486774" y="4230775"/>
            <a:ext cx="819900" cy="710100"/>
          </a:xfrm>
          <a:prstGeom prst="hexagon">
            <a:avLst>
              <a:gd fmla="val 28678" name="adj"/>
              <a:gd fmla="val 115470" name="vf"/>
            </a:avLst>
          </a:prstGeom>
          <a:noFill/>
          <a:ln cap="flat" cmpd="sng" w="9525">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4" name="Google Shape;1224;p9"/>
          <p:cNvSpPr/>
          <p:nvPr/>
        </p:nvSpPr>
        <p:spPr>
          <a:xfrm flipH="1" rot="10800000">
            <a:off x="8124824" y="4615700"/>
            <a:ext cx="428700" cy="371100"/>
          </a:xfrm>
          <a:prstGeom prst="hexagon">
            <a:avLst>
              <a:gd fmla="val 28678" name="adj"/>
              <a:gd fmla="val 115470" name="vf"/>
            </a:avLst>
          </a:prstGeom>
          <a:solidFill>
            <a:srgbClr val="3292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5" name="Google Shape;1225;p9"/>
          <p:cNvSpPr/>
          <p:nvPr/>
        </p:nvSpPr>
        <p:spPr>
          <a:xfrm flipH="1" rot="10800000">
            <a:off x="7821348" y="2935400"/>
            <a:ext cx="819900" cy="709800"/>
          </a:xfrm>
          <a:prstGeom prst="hexagon">
            <a:avLst>
              <a:gd fmla="val 28678" name="adj"/>
              <a:gd fmla="val 115470" name="vf"/>
            </a:avLst>
          </a:prstGeom>
          <a:solidFill>
            <a:srgbClr val="18476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6" name="Google Shape;1226;p9"/>
          <p:cNvSpPr/>
          <p:nvPr/>
        </p:nvSpPr>
        <p:spPr>
          <a:xfrm flipH="1" rot="10800000">
            <a:off x="8486775" y="3512175"/>
            <a:ext cx="358800" cy="310500"/>
          </a:xfrm>
          <a:prstGeom prst="hexagon">
            <a:avLst>
              <a:gd fmla="val 28678" name="adj"/>
              <a:gd fmla="val 115470" name="vf"/>
            </a:avLst>
          </a:prstGeom>
          <a:noFill/>
          <a:ln cap="flat" cmpd="sng" w="19050">
            <a:solidFill>
              <a:srgbClr val="00E1C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7" name="Google Shape;1227;p9"/>
          <p:cNvSpPr/>
          <p:nvPr/>
        </p:nvSpPr>
        <p:spPr>
          <a:xfrm>
            <a:off x="8772688" y="4461808"/>
            <a:ext cx="248073" cy="248058"/>
          </a:xfrm>
          <a:custGeom>
            <a:rect b="b" l="l" r="r" t="t"/>
            <a:pathLst>
              <a:path extrusionOk="0" h="16999" w="1700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close/>
              </a:path>
            </a:pathLst>
          </a:custGeom>
          <a:solidFill>
            <a:srgbClr val="18476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228" name="Google Shape;1228;p9"/>
          <p:cNvGrpSpPr/>
          <p:nvPr/>
        </p:nvGrpSpPr>
        <p:grpSpPr>
          <a:xfrm>
            <a:off x="7354068" y="3426714"/>
            <a:ext cx="455624" cy="437054"/>
            <a:chOff x="5241175" y="4959100"/>
            <a:chExt cx="539775" cy="517775"/>
          </a:xfrm>
        </p:grpSpPr>
        <p:sp>
          <p:nvSpPr>
            <p:cNvPr id="1229" name="Google Shape;1229;p9"/>
            <p:cNvSpPr/>
            <p:nvPr/>
          </p:nvSpPr>
          <p:spPr>
            <a:xfrm>
              <a:off x="5575150" y="4959100"/>
              <a:ext cx="161225" cy="178300"/>
            </a:xfrm>
            <a:custGeom>
              <a:rect b="b" l="l" r="r" t="t"/>
              <a:pathLst>
                <a:path extrusionOk="0" h="7132" w="6449">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18476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0" name="Google Shape;1230;p9"/>
            <p:cNvSpPr/>
            <p:nvPr/>
          </p:nvSpPr>
          <p:spPr>
            <a:xfrm>
              <a:off x="5330925" y="4985350"/>
              <a:ext cx="128250" cy="148400"/>
            </a:xfrm>
            <a:custGeom>
              <a:rect b="b" l="l" r="r" t="t"/>
              <a:pathLst>
                <a:path extrusionOk="0" h="5936" w="513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close/>
                </a:path>
              </a:pathLst>
            </a:custGeom>
            <a:solidFill>
              <a:srgbClr val="18476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1" name="Google Shape;1231;p9"/>
            <p:cNvSpPr/>
            <p:nvPr/>
          </p:nvSpPr>
          <p:spPr>
            <a:xfrm>
              <a:off x="5241175" y="5241175"/>
              <a:ext cx="180125" cy="109325"/>
            </a:xfrm>
            <a:custGeom>
              <a:rect b="b" l="l" r="r" t="t"/>
              <a:pathLst>
                <a:path extrusionOk="0" h="4373" w="7205">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18476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2" name="Google Shape;1232;p9"/>
            <p:cNvSpPr/>
            <p:nvPr/>
          </p:nvSpPr>
          <p:spPr>
            <a:xfrm>
              <a:off x="5461575" y="5316900"/>
              <a:ext cx="89175" cy="159975"/>
            </a:xfrm>
            <a:custGeom>
              <a:rect b="b" l="l" r="r" t="t"/>
              <a:pathLst>
                <a:path extrusionOk="0" h="6399" w="3567">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419" y="25"/>
                  </a:lnTo>
                  <a:lnTo>
                    <a:pt x="2126" y="49"/>
                  </a:lnTo>
                  <a:lnTo>
                    <a:pt x="1808" y="25"/>
                  </a:lnTo>
                  <a:lnTo>
                    <a:pt x="1491" y="0"/>
                  </a:lnTo>
                  <a:close/>
                </a:path>
              </a:pathLst>
            </a:custGeom>
            <a:solidFill>
              <a:srgbClr val="18476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3" name="Google Shape;1233;p9"/>
            <p:cNvSpPr/>
            <p:nvPr/>
          </p:nvSpPr>
          <p:spPr>
            <a:xfrm>
              <a:off x="5619100" y="5194175"/>
              <a:ext cx="161850" cy="89775"/>
            </a:xfrm>
            <a:custGeom>
              <a:rect b="b" l="l" r="r" t="t"/>
              <a:pathLst>
                <a:path extrusionOk="0" h="3591" w="6474">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18476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4" name="Google Shape;1234;p9"/>
            <p:cNvSpPr/>
            <p:nvPr/>
          </p:nvSpPr>
          <p:spPr>
            <a:xfrm>
              <a:off x="5420075" y="5116000"/>
              <a:ext cx="189300" cy="189925"/>
            </a:xfrm>
            <a:custGeom>
              <a:rect b="b" l="l" r="r" t="t"/>
              <a:pathLst>
                <a:path extrusionOk="0" h="7597" w="7572">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18476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235" name="Google Shape;1235;p9"/>
          <p:cNvSpPr/>
          <p:nvPr/>
        </p:nvSpPr>
        <p:spPr>
          <a:xfrm>
            <a:off x="8081326" y="3153875"/>
            <a:ext cx="299952" cy="272838"/>
          </a:xfrm>
          <a:custGeom>
            <a:rect b="b" l="l" r="r" t="t"/>
            <a:pathLst>
              <a:path extrusionOk="0" h="14752" w="16218">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rgbClr val="3292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1236" name="Shape 1236"/>
        <p:cNvGrpSpPr/>
        <p:nvPr/>
      </p:nvGrpSpPr>
      <p:grpSpPr>
        <a:xfrm>
          <a:off x="0" y="0"/>
          <a:ext cx="0" cy="0"/>
          <a:chOff x="0" y="0"/>
          <a:chExt cx="0" cy="0"/>
        </a:xfrm>
      </p:grpSpPr>
      <p:sp>
        <p:nvSpPr>
          <p:cNvPr id="1237" name="Google Shape;1237;p10"/>
          <p:cNvSpPr txBox="1"/>
          <p:nvPr>
            <p:ph idx="1" type="body"/>
          </p:nvPr>
        </p:nvSpPr>
        <p:spPr>
          <a:xfrm>
            <a:off x="457200" y="4406309"/>
            <a:ext cx="8229600" cy="519600"/>
          </a:xfrm>
          <a:prstGeom prst="rect">
            <a:avLst/>
          </a:prstGeom>
          <a:noFill/>
          <a:ln>
            <a:noFill/>
          </a:ln>
        </p:spPr>
        <p:txBody>
          <a:bodyPr anchorCtr="0" anchor="t" bIns="91425" lIns="91425" spcFirstLastPara="1" rIns="91425" wrap="square" tIns="91425">
            <a:noAutofit/>
          </a:bodyPr>
          <a:lstStyle>
            <a:lvl1pPr indent="-228600" lvl="0" marL="457200" algn="ctr">
              <a:lnSpc>
                <a:spcPct val="100000"/>
              </a:lnSpc>
              <a:spcBef>
                <a:spcPts val="360"/>
              </a:spcBef>
              <a:spcAft>
                <a:spcPts val="0"/>
              </a:spcAft>
              <a:buSzPts val="1400"/>
              <a:buNone/>
              <a:defRPr/>
            </a:lvl1pPr>
          </a:lstStyle>
          <a:p/>
        </p:txBody>
      </p:sp>
      <p:grpSp>
        <p:nvGrpSpPr>
          <p:cNvPr id="1238" name="Google Shape;1238;p10"/>
          <p:cNvGrpSpPr/>
          <p:nvPr/>
        </p:nvGrpSpPr>
        <p:grpSpPr>
          <a:xfrm flipH="1" rot="10800000">
            <a:off x="411207" y="245768"/>
            <a:ext cx="1322798" cy="1145960"/>
            <a:chOff x="4088875" y="1431100"/>
            <a:chExt cx="3293000" cy="2852775"/>
          </a:xfrm>
        </p:grpSpPr>
        <p:sp>
          <p:nvSpPr>
            <p:cNvPr id="1239" name="Google Shape;1239;p10"/>
            <p:cNvSpPr/>
            <p:nvPr/>
          </p:nvSpPr>
          <p:spPr>
            <a:xfrm>
              <a:off x="4831475" y="4136025"/>
              <a:ext cx="157950" cy="147850"/>
            </a:xfrm>
            <a:custGeom>
              <a:rect b="b" l="l" r="r" t="t"/>
              <a:pathLst>
                <a:path extrusionOk="0" h="5914" w="6318">
                  <a:moveTo>
                    <a:pt x="404" y="0"/>
                  </a:moveTo>
                  <a:lnTo>
                    <a:pt x="1" y="269"/>
                  </a:lnTo>
                  <a:lnTo>
                    <a:pt x="3227" y="5914"/>
                  </a:lnTo>
                  <a:lnTo>
                    <a:pt x="6318" y="5914"/>
                  </a:lnTo>
                  <a:lnTo>
                    <a:pt x="404" y="0"/>
                  </a:lnTo>
                  <a:close/>
                </a:path>
              </a:pathLst>
            </a:custGeom>
            <a:solidFill>
              <a:srgbClr val="00E2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0" name="Google Shape;1240;p10"/>
            <p:cNvSpPr/>
            <p:nvPr/>
          </p:nvSpPr>
          <p:spPr>
            <a:xfrm>
              <a:off x="4697075" y="3907525"/>
              <a:ext cx="389800" cy="376350"/>
            </a:xfrm>
            <a:custGeom>
              <a:rect b="b" l="l" r="r" t="t"/>
              <a:pathLst>
                <a:path extrusionOk="0" h="15054" w="15592">
                  <a:moveTo>
                    <a:pt x="538" y="0"/>
                  </a:moveTo>
                  <a:lnTo>
                    <a:pt x="1" y="269"/>
                  </a:lnTo>
                  <a:lnTo>
                    <a:pt x="5377" y="9543"/>
                  </a:lnTo>
                  <a:lnTo>
                    <a:pt x="11022" y="15054"/>
                  </a:lnTo>
                  <a:lnTo>
                    <a:pt x="15592" y="15054"/>
                  </a:lnTo>
                  <a:lnTo>
                    <a:pt x="538" y="0"/>
                  </a:lnTo>
                  <a:close/>
                </a:path>
              </a:pathLst>
            </a:custGeom>
            <a:solidFill>
              <a:srgbClr val="01E0C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1" name="Google Shape;1241;p10"/>
            <p:cNvSpPr/>
            <p:nvPr/>
          </p:nvSpPr>
          <p:spPr>
            <a:xfrm>
              <a:off x="4566025" y="3675675"/>
              <a:ext cx="618300" cy="608200"/>
            </a:xfrm>
            <a:custGeom>
              <a:rect b="b" l="l" r="r" t="t"/>
              <a:pathLst>
                <a:path extrusionOk="0" h="24328" w="24732">
                  <a:moveTo>
                    <a:pt x="404" y="0"/>
                  </a:moveTo>
                  <a:lnTo>
                    <a:pt x="1" y="404"/>
                  </a:lnTo>
                  <a:lnTo>
                    <a:pt x="5377" y="9543"/>
                  </a:lnTo>
                  <a:lnTo>
                    <a:pt x="20027" y="24328"/>
                  </a:lnTo>
                  <a:lnTo>
                    <a:pt x="24732" y="24328"/>
                  </a:lnTo>
                  <a:lnTo>
                    <a:pt x="404" y="0"/>
                  </a:lnTo>
                  <a:close/>
                </a:path>
              </a:pathLst>
            </a:custGeom>
            <a:solidFill>
              <a:srgbClr val="02DFC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2" name="Google Shape;1242;p10"/>
            <p:cNvSpPr/>
            <p:nvPr/>
          </p:nvSpPr>
          <p:spPr>
            <a:xfrm>
              <a:off x="4434975" y="3447175"/>
              <a:ext cx="846800" cy="836700"/>
            </a:xfrm>
            <a:custGeom>
              <a:rect b="b" l="l" r="r" t="t"/>
              <a:pathLst>
                <a:path extrusionOk="0" h="33468" w="33872">
                  <a:moveTo>
                    <a:pt x="404" y="1"/>
                  </a:moveTo>
                  <a:lnTo>
                    <a:pt x="1" y="270"/>
                  </a:lnTo>
                  <a:lnTo>
                    <a:pt x="5243" y="9544"/>
                  </a:lnTo>
                  <a:lnTo>
                    <a:pt x="29167" y="33468"/>
                  </a:lnTo>
                  <a:lnTo>
                    <a:pt x="33871" y="33468"/>
                  </a:lnTo>
                  <a:lnTo>
                    <a:pt x="404" y="1"/>
                  </a:lnTo>
                  <a:close/>
                </a:path>
              </a:pathLst>
            </a:custGeom>
            <a:solidFill>
              <a:srgbClr val="03DDC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3" name="Google Shape;1243;p10"/>
            <p:cNvSpPr/>
            <p:nvPr/>
          </p:nvSpPr>
          <p:spPr>
            <a:xfrm>
              <a:off x="4300575" y="3218700"/>
              <a:ext cx="1078650" cy="1065175"/>
            </a:xfrm>
            <a:custGeom>
              <a:rect b="b" l="l" r="r" t="t"/>
              <a:pathLst>
                <a:path extrusionOk="0" h="42607" w="43146">
                  <a:moveTo>
                    <a:pt x="404" y="0"/>
                  </a:moveTo>
                  <a:lnTo>
                    <a:pt x="0" y="269"/>
                  </a:lnTo>
                  <a:lnTo>
                    <a:pt x="5377" y="9543"/>
                  </a:lnTo>
                  <a:lnTo>
                    <a:pt x="38441" y="42607"/>
                  </a:lnTo>
                  <a:lnTo>
                    <a:pt x="43145" y="42607"/>
                  </a:lnTo>
                  <a:lnTo>
                    <a:pt x="404" y="0"/>
                  </a:lnTo>
                  <a:close/>
                </a:path>
              </a:pathLst>
            </a:custGeom>
            <a:solidFill>
              <a:srgbClr val="04DBC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4" name="Google Shape;1244;p10"/>
            <p:cNvSpPr/>
            <p:nvPr/>
          </p:nvSpPr>
          <p:spPr>
            <a:xfrm>
              <a:off x="4169525" y="2990200"/>
              <a:ext cx="1307150" cy="1293675"/>
            </a:xfrm>
            <a:custGeom>
              <a:rect b="b" l="l" r="r" t="t"/>
              <a:pathLst>
                <a:path extrusionOk="0" h="51747" w="52286">
                  <a:moveTo>
                    <a:pt x="404" y="1"/>
                  </a:moveTo>
                  <a:lnTo>
                    <a:pt x="1" y="269"/>
                  </a:lnTo>
                  <a:lnTo>
                    <a:pt x="5242" y="9409"/>
                  </a:lnTo>
                  <a:lnTo>
                    <a:pt x="47581" y="51747"/>
                  </a:lnTo>
                  <a:lnTo>
                    <a:pt x="52285" y="51747"/>
                  </a:lnTo>
                  <a:lnTo>
                    <a:pt x="404" y="1"/>
                  </a:lnTo>
                  <a:close/>
                </a:path>
              </a:pathLst>
            </a:custGeom>
            <a:solidFill>
              <a:srgbClr val="06D9C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5" name="Google Shape;1245;p10"/>
            <p:cNvSpPr/>
            <p:nvPr/>
          </p:nvSpPr>
          <p:spPr>
            <a:xfrm>
              <a:off x="4088875" y="2822200"/>
              <a:ext cx="1481875" cy="1461675"/>
            </a:xfrm>
            <a:custGeom>
              <a:rect b="b" l="l" r="r" t="t"/>
              <a:pathLst>
                <a:path extrusionOk="0" h="58467" w="59275">
                  <a:moveTo>
                    <a:pt x="807" y="0"/>
                  </a:moveTo>
                  <a:lnTo>
                    <a:pt x="1" y="1479"/>
                  </a:lnTo>
                  <a:lnTo>
                    <a:pt x="3227" y="6989"/>
                  </a:lnTo>
                  <a:lnTo>
                    <a:pt x="54705" y="58467"/>
                  </a:lnTo>
                  <a:lnTo>
                    <a:pt x="59274" y="58467"/>
                  </a:lnTo>
                  <a:lnTo>
                    <a:pt x="807" y="0"/>
                  </a:lnTo>
                  <a:close/>
                </a:path>
              </a:pathLst>
            </a:custGeom>
            <a:solidFill>
              <a:srgbClr val="07D8C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6" name="Google Shape;1246;p10"/>
            <p:cNvSpPr/>
            <p:nvPr/>
          </p:nvSpPr>
          <p:spPr>
            <a:xfrm>
              <a:off x="4102325" y="2761700"/>
              <a:ext cx="1565875" cy="1522175"/>
            </a:xfrm>
            <a:custGeom>
              <a:rect b="b" l="l" r="r" t="t"/>
              <a:pathLst>
                <a:path extrusionOk="0" h="60887" w="62635">
                  <a:moveTo>
                    <a:pt x="1748" y="1"/>
                  </a:moveTo>
                  <a:lnTo>
                    <a:pt x="0" y="2823"/>
                  </a:lnTo>
                  <a:lnTo>
                    <a:pt x="58064" y="60887"/>
                  </a:lnTo>
                  <a:lnTo>
                    <a:pt x="62634" y="60887"/>
                  </a:lnTo>
                  <a:lnTo>
                    <a:pt x="1748" y="1"/>
                  </a:lnTo>
                  <a:close/>
                </a:path>
              </a:pathLst>
            </a:custGeom>
            <a:solidFill>
              <a:srgbClr val="08D6C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7" name="Google Shape;1247;p10"/>
            <p:cNvSpPr/>
            <p:nvPr/>
          </p:nvSpPr>
          <p:spPr>
            <a:xfrm>
              <a:off x="4139275" y="2697875"/>
              <a:ext cx="1626375" cy="1586000"/>
            </a:xfrm>
            <a:custGeom>
              <a:rect b="b" l="l" r="r" t="t"/>
              <a:pathLst>
                <a:path extrusionOk="0" h="63440" w="65055">
                  <a:moveTo>
                    <a:pt x="1614" y="0"/>
                  </a:moveTo>
                  <a:lnTo>
                    <a:pt x="1" y="2957"/>
                  </a:lnTo>
                  <a:lnTo>
                    <a:pt x="60484" y="63440"/>
                  </a:lnTo>
                  <a:lnTo>
                    <a:pt x="65054" y="63440"/>
                  </a:lnTo>
                  <a:lnTo>
                    <a:pt x="1614" y="0"/>
                  </a:lnTo>
                  <a:close/>
                </a:path>
              </a:pathLst>
            </a:custGeom>
            <a:solidFill>
              <a:srgbClr val="09D4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8" name="Google Shape;1248;p10"/>
            <p:cNvSpPr/>
            <p:nvPr/>
          </p:nvSpPr>
          <p:spPr>
            <a:xfrm>
              <a:off x="4172900" y="2637375"/>
              <a:ext cx="1690175" cy="1646500"/>
            </a:xfrm>
            <a:custGeom>
              <a:rect b="b" l="l" r="r" t="t"/>
              <a:pathLst>
                <a:path extrusionOk="0" h="65860" w="67607">
                  <a:moveTo>
                    <a:pt x="1747" y="1"/>
                  </a:moveTo>
                  <a:lnTo>
                    <a:pt x="0" y="2958"/>
                  </a:lnTo>
                  <a:lnTo>
                    <a:pt x="62903" y="65860"/>
                  </a:lnTo>
                  <a:lnTo>
                    <a:pt x="67607" y="65860"/>
                  </a:lnTo>
                  <a:lnTo>
                    <a:pt x="1747" y="1"/>
                  </a:lnTo>
                  <a:close/>
                </a:path>
              </a:pathLst>
            </a:custGeom>
            <a:solidFill>
              <a:srgbClr val="0AD3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9" name="Google Shape;1249;p10"/>
            <p:cNvSpPr/>
            <p:nvPr/>
          </p:nvSpPr>
          <p:spPr>
            <a:xfrm>
              <a:off x="4209850" y="2576900"/>
              <a:ext cx="1750675" cy="1706975"/>
            </a:xfrm>
            <a:custGeom>
              <a:rect b="b" l="l" r="r" t="t"/>
              <a:pathLst>
                <a:path extrusionOk="0" h="68279" w="70027">
                  <a:moveTo>
                    <a:pt x="1613" y="1"/>
                  </a:moveTo>
                  <a:lnTo>
                    <a:pt x="0" y="2823"/>
                  </a:lnTo>
                  <a:lnTo>
                    <a:pt x="65322" y="68279"/>
                  </a:lnTo>
                  <a:lnTo>
                    <a:pt x="70027" y="68279"/>
                  </a:lnTo>
                  <a:lnTo>
                    <a:pt x="1613" y="1"/>
                  </a:lnTo>
                  <a:close/>
                </a:path>
              </a:pathLst>
            </a:custGeom>
            <a:solidFill>
              <a:srgbClr val="0BD1C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0" name="Google Shape;1250;p10"/>
            <p:cNvSpPr/>
            <p:nvPr/>
          </p:nvSpPr>
          <p:spPr>
            <a:xfrm>
              <a:off x="4243450" y="2513050"/>
              <a:ext cx="1814525" cy="1770825"/>
            </a:xfrm>
            <a:custGeom>
              <a:rect b="b" l="l" r="r" t="t"/>
              <a:pathLst>
                <a:path extrusionOk="0" h="70833" w="72581">
                  <a:moveTo>
                    <a:pt x="1748" y="1"/>
                  </a:moveTo>
                  <a:lnTo>
                    <a:pt x="1" y="2958"/>
                  </a:lnTo>
                  <a:lnTo>
                    <a:pt x="67876" y="70833"/>
                  </a:lnTo>
                  <a:lnTo>
                    <a:pt x="72581" y="70833"/>
                  </a:lnTo>
                  <a:lnTo>
                    <a:pt x="1748" y="1"/>
                  </a:lnTo>
                  <a:close/>
                </a:path>
              </a:pathLst>
            </a:custGeom>
            <a:solidFill>
              <a:srgbClr val="0CCFC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1" name="Google Shape;1251;p10"/>
            <p:cNvSpPr/>
            <p:nvPr/>
          </p:nvSpPr>
          <p:spPr>
            <a:xfrm>
              <a:off x="4280425" y="2452575"/>
              <a:ext cx="1875000" cy="1831300"/>
            </a:xfrm>
            <a:custGeom>
              <a:rect b="b" l="l" r="r" t="t"/>
              <a:pathLst>
                <a:path extrusionOk="0" h="73252" w="75000">
                  <a:moveTo>
                    <a:pt x="1613" y="1"/>
                  </a:moveTo>
                  <a:lnTo>
                    <a:pt x="0" y="2957"/>
                  </a:lnTo>
                  <a:lnTo>
                    <a:pt x="70295" y="73252"/>
                  </a:lnTo>
                  <a:lnTo>
                    <a:pt x="74999" y="73252"/>
                  </a:lnTo>
                  <a:lnTo>
                    <a:pt x="1613" y="1"/>
                  </a:lnTo>
                  <a:close/>
                </a:path>
              </a:pathLst>
            </a:custGeom>
            <a:solidFill>
              <a:srgbClr val="0DCDC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2" name="Google Shape;1252;p10"/>
            <p:cNvSpPr/>
            <p:nvPr/>
          </p:nvSpPr>
          <p:spPr>
            <a:xfrm>
              <a:off x="4314025" y="2392100"/>
              <a:ext cx="1935475" cy="1891775"/>
            </a:xfrm>
            <a:custGeom>
              <a:rect b="b" l="l" r="r" t="t"/>
              <a:pathLst>
                <a:path extrusionOk="0" h="75671" w="77419">
                  <a:moveTo>
                    <a:pt x="1747" y="0"/>
                  </a:moveTo>
                  <a:lnTo>
                    <a:pt x="0" y="2957"/>
                  </a:lnTo>
                  <a:lnTo>
                    <a:pt x="72849" y="75671"/>
                  </a:lnTo>
                  <a:lnTo>
                    <a:pt x="77419" y="75671"/>
                  </a:lnTo>
                  <a:lnTo>
                    <a:pt x="1747" y="0"/>
                  </a:lnTo>
                  <a:close/>
                </a:path>
              </a:pathLst>
            </a:custGeom>
            <a:solidFill>
              <a:srgbClr val="0ECCC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3" name="Google Shape;1253;p10"/>
            <p:cNvSpPr/>
            <p:nvPr/>
          </p:nvSpPr>
          <p:spPr>
            <a:xfrm>
              <a:off x="4350975" y="2328250"/>
              <a:ext cx="1995975" cy="1955625"/>
            </a:xfrm>
            <a:custGeom>
              <a:rect b="b" l="l" r="r" t="t"/>
              <a:pathLst>
                <a:path extrusionOk="0" h="78225" w="79839">
                  <a:moveTo>
                    <a:pt x="1748" y="1"/>
                  </a:moveTo>
                  <a:lnTo>
                    <a:pt x="1" y="2957"/>
                  </a:lnTo>
                  <a:lnTo>
                    <a:pt x="75269" y="78225"/>
                  </a:lnTo>
                  <a:lnTo>
                    <a:pt x="79839" y="78225"/>
                  </a:lnTo>
                  <a:lnTo>
                    <a:pt x="1748" y="1"/>
                  </a:lnTo>
                  <a:close/>
                </a:path>
              </a:pathLst>
            </a:custGeom>
            <a:solidFill>
              <a:srgbClr val="10CAC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4" name="Google Shape;1254;p10"/>
            <p:cNvSpPr/>
            <p:nvPr/>
          </p:nvSpPr>
          <p:spPr>
            <a:xfrm>
              <a:off x="4384575" y="2267775"/>
              <a:ext cx="2059825" cy="2016100"/>
            </a:xfrm>
            <a:custGeom>
              <a:rect b="b" l="l" r="r" t="t"/>
              <a:pathLst>
                <a:path extrusionOk="0" h="80644" w="82393">
                  <a:moveTo>
                    <a:pt x="1748" y="0"/>
                  </a:moveTo>
                  <a:lnTo>
                    <a:pt x="1" y="2957"/>
                  </a:lnTo>
                  <a:lnTo>
                    <a:pt x="77823" y="80644"/>
                  </a:lnTo>
                  <a:lnTo>
                    <a:pt x="82392" y="80644"/>
                  </a:lnTo>
                  <a:lnTo>
                    <a:pt x="1748" y="0"/>
                  </a:lnTo>
                  <a:close/>
                </a:path>
              </a:pathLst>
            </a:custGeom>
            <a:solidFill>
              <a:srgbClr val="11C8D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5" name="Google Shape;1255;p10"/>
            <p:cNvSpPr/>
            <p:nvPr/>
          </p:nvSpPr>
          <p:spPr>
            <a:xfrm>
              <a:off x="4421550" y="2207275"/>
              <a:ext cx="2120300" cy="2076600"/>
            </a:xfrm>
            <a:custGeom>
              <a:rect b="b" l="l" r="r" t="t"/>
              <a:pathLst>
                <a:path extrusionOk="0" h="83064" w="84812">
                  <a:moveTo>
                    <a:pt x="1747" y="1"/>
                  </a:moveTo>
                  <a:lnTo>
                    <a:pt x="0" y="2958"/>
                  </a:lnTo>
                  <a:lnTo>
                    <a:pt x="80107" y="83064"/>
                  </a:lnTo>
                  <a:lnTo>
                    <a:pt x="84811" y="83064"/>
                  </a:lnTo>
                  <a:lnTo>
                    <a:pt x="1747" y="1"/>
                  </a:lnTo>
                  <a:close/>
                </a:path>
              </a:pathLst>
            </a:custGeom>
            <a:solidFill>
              <a:srgbClr val="12C7D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6" name="Google Shape;1256;p10"/>
            <p:cNvSpPr/>
            <p:nvPr/>
          </p:nvSpPr>
          <p:spPr>
            <a:xfrm>
              <a:off x="4458500" y="2146800"/>
              <a:ext cx="2130375" cy="2137075"/>
            </a:xfrm>
            <a:custGeom>
              <a:rect b="b" l="l" r="r" t="t"/>
              <a:pathLst>
                <a:path extrusionOk="0" h="85483" w="85215">
                  <a:moveTo>
                    <a:pt x="1614" y="1"/>
                  </a:moveTo>
                  <a:lnTo>
                    <a:pt x="1" y="2823"/>
                  </a:lnTo>
                  <a:lnTo>
                    <a:pt x="82527" y="85483"/>
                  </a:lnTo>
                  <a:lnTo>
                    <a:pt x="84005" y="85483"/>
                  </a:lnTo>
                  <a:lnTo>
                    <a:pt x="85215" y="83467"/>
                  </a:lnTo>
                  <a:lnTo>
                    <a:pt x="1614" y="1"/>
                  </a:lnTo>
                  <a:close/>
                </a:path>
              </a:pathLst>
            </a:custGeom>
            <a:solidFill>
              <a:srgbClr val="13C5D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7" name="Google Shape;1257;p10"/>
            <p:cNvSpPr/>
            <p:nvPr/>
          </p:nvSpPr>
          <p:spPr>
            <a:xfrm>
              <a:off x="4492100" y="2082950"/>
              <a:ext cx="2133750" cy="2163975"/>
            </a:xfrm>
            <a:custGeom>
              <a:rect b="b" l="l" r="r" t="t"/>
              <a:pathLst>
                <a:path extrusionOk="0" h="86559" w="85350">
                  <a:moveTo>
                    <a:pt x="1748" y="1"/>
                  </a:moveTo>
                  <a:lnTo>
                    <a:pt x="1" y="2958"/>
                  </a:lnTo>
                  <a:lnTo>
                    <a:pt x="83602" y="86559"/>
                  </a:lnTo>
                  <a:lnTo>
                    <a:pt x="85349" y="83602"/>
                  </a:lnTo>
                  <a:lnTo>
                    <a:pt x="1748" y="1"/>
                  </a:lnTo>
                  <a:close/>
                </a:path>
              </a:pathLst>
            </a:custGeom>
            <a:solidFill>
              <a:srgbClr val="14C3D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8" name="Google Shape;1258;p10"/>
            <p:cNvSpPr/>
            <p:nvPr/>
          </p:nvSpPr>
          <p:spPr>
            <a:xfrm>
              <a:off x="4529075" y="2022475"/>
              <a:ext cx="2130375" cy="2163975"/>
            </a:xfrm>
            <a:custGeom>
              <a:rect b="b" l="l" r="r" t="t"/>
              <a:pathLst>
                <a:path extrusionOk="0" h="86559" w="85215">
                  <a:moveTo>
                    <a:pt x="1613" y="1"/>
                  </a:moveTo>
                  <a:lnTo>
                    <a:pt x="0" y="2957"/>
                  </a:lnTo>
                  <a:lnTo>
                    <a:pt x="83467" y="86558"/>
                  </a:lnTo>
                  <a:lnTo>
                    <a:pt x="85214" y="83601"/>
                  </a:lnTo>
                  <a:lnTo>
                    <a:pt x="1613" y="1"/>
                  </a:lnTo>
                  <a:close/>
                </a:path>
              </a:pathLst>
            </a:custGeom>
            <a:solidFill>
              <a:srgbClr val="15C1D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9" name="Google Shape;1259;p10"/>
            <p:cNvSpPr/>
            <p:nvPr/>
          </p:nvSpPr>
          <p:spPr>
            <a:xfrm>
              <a:off x="4562675" y="1962000"/>
              <a:ext cx="2133725" cy="2160600"/>
            </a:xfrm>
            <a:custGeom>
              <a:rect b="b" l="l" r="r" t="t"/>
              <a:pathLst>
                <a:path extrusionOk="0" h="86424" w="85349">
                  <a:moveTo>
                    <a:pt x="1748" y="0"/>
                  </a:moveTo>
                  <a:lnTo>
                    <a:pt x="0" y="2957"/>
                  </a:lnTo>
                  <a:lnTo>
                    <a:pt x="83602" y="86424"/>
                  </a:lnTo>
                  <a:lnTo>
                    <a:pt x="85349" y="83467"/>
                  </a:lnTo>
                  <a:lnTo>
                    <a:pt x="1748" y="0"/>
                  </a:lnTo>
                  <a:close/>
                </a:path>
              </a:pathLst>
            </a:custGeom>
            <a:solidFill>
              <a:srgbClr val="16C0D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0" name="Google Shape;1260;p10"/>
            <p:cNvSpPr/>
            <p:nvPr/>
          </p:nvSpPr>
          <p:spPr>
            <a:xfrm>
              <a:off x="4599625" y="1898150"/>
              <a:ext cx="2130375" cy="2163975"/>
            </a:xfrm>
            <a:custGeom>
              <a:rect b="b" l="l" r="r" t="t"/>
              <a:pathLst>
                <a:path extrusionOk="0" h="86559" w="85215">
                  <a:moveTo>
                    <a:pt x="1614" y="0"/>
                  </a:moveTo>
                  <a:lnTo>
                    <a:pt x="1" y="2957"/>
                  </a:lnTo>
                  <a:lnTo>
                    <a:pt x="83602" y="86558"/>
                  </a:lnTo>
                  <a:lnTo>
                    <a:pt x="85215" y="83601"/>
                  </a:lnTo>
                  <a:lnTo>
                    <a:pt x="1614" y="0"/>
                  </a:lnTo>
                  <a:close/>
                </a:path>
              </a:pathLst>
            </a:custGeom>
            <a:solidFill>
              <a:srgbClr val="17BED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1" name="Google Shape;1261;p10"/>
            <p:cNvSpPr/>
            <p:nvPr/>
          </p:nvSpPr>
          <p:spPr>
            <a:xfrm>
              <a:off x="4633225" y="1837675"/>
              <a:ext cx="2133750" cy="2163950"/>
            </a:xfrm>
            <a:custGeom>
              <a:rect b="b" l="l" r="r" t="t"/>
              <a:pathLst>
                <a:path extrusionOk="0" h="86558" w="85350">
                  <a:moveTo>
                    <a:pt x="1748" y="0"/>
                  </a:moveTo>
                  <a:lnTo>
                    <a:pt x="1" y="2957"/>
                  </a:lnTo>
                  <a:lnTo>
                    <a:pt x="83602" y="86558"/>
                  </a:lnTo>
                  <a:lnTo>
                    <a:pt x="85349" y="83601"/>
                  </a:lnTo>
                  <a:lnTo>
                    <a:pt x="1748" y="0"/>
                  </a:lnTo>
                  <a:close/>
                </a:path>
              </a:pathLst>
            </a:custGeom>
            <a:solidFill>
              <a:srgbClr val="18BCD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2" name="Google Shape;1262;p10"/>
            <p:cNvSpPr/>
            <p:nvPr/>
          </p:nvSpPr>
          <p:spPr>
            <a:xfrm>
              <a:off x="4670200" y="1777175"/>
              <a:ext cx="2130375" cy="2160625"/>
            </a:xfrm>
            <a:custGeom>
              <a:rect b="b" l="l" r="r" t="t"/>
              <a:pathLst>
                <a:path extrusionOk="0" h="86425" w="85215">
                  <a:moveTo>
                    <a:pt x="1748" y="1"/>
                  </a:moveTo>
                  <a:lnTo>
                    <a:pt x="0" y="2958"/>
                  </a:lnTo>
                  <a:lnTo>
                    <a:pt x="83602" y="86424"/>
                  </a:lnTo>
                  <a:lnTo>
                    <a:pt x="85215" y="83467"/>
                  </a:lnTo>
                  <a:lnTo>
                    <a:pt x="1748" y="1"/>
                  </a:lnTo>
                  <a:close/>
                </a:path>
              </a:pathLst>
            </a:custGeom>
            <a:solidFill>
              <a:srgbClr val="19BB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3" name="Google Shape;1263;p10"/>
            <p:cNvSpPr/>
            <p:nvPr/>
          </p:nvSpPr>
          <p:spPr>
            <a:xfrm>
              <a:off x="4707150" y="1713350"/>
              <a:ext cx="2130375" cy="2163950"/>
            </a:xfrm>
            <a:custGeom>
              <a:rect b="b" l="l" r="r" t="t"/>
              <a:pathLst>
                <a:path extrusionOk="0" h="86558" w="85215">
                  <a:moveTo>
                    <a:pt x="1614" y="0"/>
                  </a:moveTo>
                  <a:lnTo>
                    <a:pt x="1" y="2957"/>
                  </a:lnTo>
                  <a:lnTo>
                    <a:pt x="83468" y="86558"/>
                  </a:lnTo>
                  <a:lnTo>
                    <a:pt x="85215" y="83601"/>
                  </a:lnTo>
                  <a:lnTo>
                    <a:pt x="1614" y="0"/>
                  </a:lnTo>
                  <a:close/>
                </a:path>
              </a:pathLst>
            </a:custGeom>
            <a:solidFill>
              <a:srgbClr val="1BB9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4" name="Google Shape;1264;p10"/>
            <p:cNvSpPr/>
            <p:nvPr/>
          </p:nvSpPr>
          <p:spPr>
            <a:xfrm>
              <a:off x="4740750" y="1652850"/>
              <a:ext cx="2130400" cy="2163975"/>
            </a:xfrm>
            <a:custGeom>
              <a:rect b="b" l="l" r="r" t="t"/>
              <a:pathLst>
                <a:path extrusionOk="0" h="86559" w="85216">
                  <a:moveTo>
                    <a:pt x="1748" y="1"/>
                  </a:moveTo>
                  <a:lnTo>
                    <a:pt x="1" y="2958"/>
                  </a:lnTo>
                  <a:lnTo>
                    <a:pt x="83602" y="86559"/>
                  </a:lnTo>
                  <a:lnTo>
                    <a:pt x="85215" y="83602"/>
                  </a:lnTo>
                  <a:lnTo>
                    <a:pt x="1748" y="1"/>
                  </a:lnTo>
                  <a:close/>
                </a:path>
              </a:pathLst>
            </a:custGeom>
            <a:solidFill>
              <a:srgbClr val="1CB7D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5" name="Google Shape;1265;p10"/>
            <p:cNvSpPr/>
            <p:nvPr/>
          </p:nvSpPr>
          <p:spPr>
            <a:xfrm>
              <a:off x="4777725" y="1592375"/>
              <a:ext cx="2130375" cy="2160600"/>
            </a:xfrm>
            <a:custGeom>
              <a:rect b="b" l="l" r="r" t="t"/>
              <a:pathLst>
                <a:path extrusionOk="0" h="86424" w="85215">
                  <a:moveTo>
                    <a:pt x="1613" y="1"/>
                  </a:moveTo>
                  <a:lnTo>
                    <a:pt x="0" y="2957"/>
                  </a:lnTo>
                  <a:lnTo>
                    <a:pt x="83467" y="86424"/>
                  </a:lnTo>
                  <a:lnTo>
                    <a:pt x="85215" y="83601"/>
                  </a:lnTo>
                  <a:lnTo>
                    <a:pt x="1613" y="1"/>
                  </a:lnTo>
                  <a:close/>
                </a:path>
              </a:pathLst>
            </a:custGeom>
            <a:solidFill>
              <a:srgbClr val="1DB5D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6" name="Google Shape;1266;p10"/>
            <p:cNvSpPr/>
            <p:nvPr/>
          </p:nvSpPr>
          <p:spPr>
            <a:xfrm>
              <a:off x="4811325" y="1531900"/>
              <a:ext cx="2133750" cy="2160600"/>
            </a:xfrm>
            <a:custGeom>
              <a:rect b="b" l="l" r="r" t="t"/>
              <a:pathLst>
                <a:path extrusionOk="0" h="86424" w="85350">
                  <a:moveTo>
                    <a:pt x="1748" y="0"/>
                  </a:moveTo>
                  <a:lnTo>
                    <a:pt x="0" y="2823"/>
                  </a:lnTo>
                  <a:lnTo>
                    <a:pt x="83602" y="86423"/>
                  </a:lnTo>
                  <a:lnTo>
                    <a:pt x="85349" y="83467"/>
                  </a:lnTo>
                  <a:lnTo>
                    <a:pt x="1748" y="0"/>
                  </a:lnTo>
                  <a:close/>
                </a:path>
              </a:pathLst>
            </a:custGeom>
            <a:solidFill>
              <a:srgbClr val="1EB4D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7" name="Google Shape;1267;p10"/>
            <p:cNvSpPr/>
            <p:nvPr/>
          </p:nvSpPr>
          <p:spPr>
            <a:xfrm>
              <a:off x="4848275" y="1468050"/>
              <a:ext cx="2130400" cy="2163975"/>
            </a:xfrm>
            <a:custGeom>
              <a:rect b="b" l="l" r="r" t="t"/>
              <a:pathLst>
                <a:path extrusionOk="0" h="86559" w="85216">
                  <a:moveTo>
                    <a:pt x="1614" y="0"/>
                  </a:moveTo>
                  <a:lnTo>
                    <a:pt x="1" y="2957"/>
                  </a:lnTo>
                  <a:lnTo>
                    <a:pt x="83602" y="86558"/>
                  </a:lnTo>
                  <a:lnTo>
                    <a:pt x="85215" y="83601"/>
                  </a:lnTo>
                  <a:lnTo>
                    <a:pt x="1614" y="0"/>
                  </a:lnTo>
                  <a:close/>
                </a:path>
              </a:pathLst>
            </a:custGeom>
            <a:solidFill>
              <a:srgbClr val="1FB2D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8" name="Google Shape;1268;p10"/>
            <p:cNvSpPr/>
            <p:nvPr/>
          </p:nvSpPr>
          <p:spPr>
            <a:xfrm>
              <a:off x="4881875" y="1431100"/>
              <a:ext cx="2133750" cy="2140425"/>
            </a:xfrm>
            <a:custGeom>
              <a:rect b="b" l="l" r="r" t="t"/>
              <a:pathLst>
                <a:path extrusionOk="0" h="85617" w="85350">
                  <a:moveTo>
                    <a:pt x="1211" y="0"/>
                  </a:moveTo>
                  <a:lnTo>
                    <a:pt x="1" y="2016"/>
                  </a:lnTo>
                  <a:lnTo>
                    <a:pt x="83602" y="85617"/>
                  </a:lnTo>
                  <a:lnTo>
                    <a:pt x="85350" y="82660"/>
                  </a:lnTo>
                  <a:lnTo>
                    <a:pt x="2689" y="0"/>
                  </a:lnTo>
                  <a:close/>
                </a:path>
              </a:pathLst>
            </a:custGeom>
            <a:solidFill>
              <a:srgbClr val="20B0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9" name="Google Shape;1269;p10"/>
            <p:cNvSpPr/>
            <p:nvPr/>
          </p:nvSpPr>
          <p:spPr>
            <a:xfrm>
              <a:off x="4928925" y="1431100"/>
              <a:ext cx="2120300" cy="2076600"/>
            </a:xfrm>
            <a:custGeom>
              <a:rect b="b" l="l" r="r" t="t"/>
              <a:pathLst>
                <a:path extrusionOk="0" h="83064" w="84812">
                  <a:moveTo>
                    <a:pt x="1" y="0"/>
                  </a:moveTo>
                  <a:lnTo>
                    <a:pt x="83199" y="83063"/>
                  </a:lnTo>
                  <a:lnTo>
                    <a:pt x="84812" y="80106"/>
                  </a:lnTo>
                  <a:lnTo>
                    <a:pt x="4705" y="0"/>
                  </a:lnTo>
                  <a:close/>
                </a:path>
              </a:pathLst>
            </a:custGeom>
            <a:solidFill>
              <a:srgbClr val="21AE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0" name="Google Shape;1270;p10"/>
            <p:cNvSpPr/>
            <p:nvPr/>
          </p:nvSpPr>
          <p:spPr>
            <a:xfrm>
              <a:off x="5026375" y="1431100"/>
              <a:ext cx="2059825" cy="2016100"/>
            </a:xfrm>
            <a:custGeom>
              <a:rect b="b" l="l" r="r" t="t"/>
              <a:pathLst>
                <a:path extrusionOk="0" h="80644" w="82393">
                  <a:moveTo>
                    <a:pt x="0" y="0"/>
                  </a:moveTo>
                  <a:lnTo>
                    <a:pt x="80645" y="80644"/>
                  </a:lnTo>
                  <a:lnTo>
                    <a:pt x="82392" y="77687"/>
                  </a:lnTo>
                  <a:lnTo>
                    <a:pt x="4705" y="0"/>
                  </a:lnTo>
                  <a:close/>
                </a:path>
              </a:pathLst>
            </a:custGeom>
            <a:solidFill>
              <a:srgbClr val="22AD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1" name="Google Shape;1271;p10"/>
            <p:cNvSpPr/>
            <p:nvPr/>
          </p:nvSpPr>
          <p:spPr>
            <a:xfrm>
              <a:off x="5123825" y="1431100"/>
              <a:ext cx="1995975" cy="1955625"/>
            </a:xfrm>
            <a:custGeom>
              <a:rect b="b" l="l" r="r" t="t"/>
              <a:pathLst>
                <a:path extrusionOk="0" h="78225" w="79839">
                  <a:moveTo>
                    <a:pt x="0" y="0"/>
                  </a:moveTo>
                  <a:lnTo>
                    <a:pt x="78225" y="78225"/>
                  </a:lnTo>
                  <a:lnTo>
                    <a:pt x="79838" y="75268"/>
                  </a:lnTo>
                  <a:lnTo>
                    <a:pt x="4705" y="0"/>
                  </a:lnTo>
                  <a:close/>
                </a:path>
              </a:pathLst>
            </a:custGeom>
            <a:solidFill>
              <a:srgbClr val="23ABD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2" name="Google Shape;1272;p10"/>
            <p:cNvSpPr/>
            <p:nvPr/>
          </p:nvSpPr>
          <p:spPr>
            <a:xfrm>
              <a:off x="5221275" y="1431100"/>
              <a:ext cx="1935475" cy="1891775"/>
            </a:xfrm>
            <a:custGeom>
              <a:rect b="b" l="l" r="r" t="t"/>
              <a:pathLst>
                <a:path extrusionOk="0" h="75671" w="77419">
                  <a:moveTo>
                    <a:pt x="0" y="0"/>
                  </a:moveTo>
                  <a:lnTo>
                    <a:pt x="75671" y="75671"/>
                  </a:lnTo>
                  <a:lnTo>
                    <a:pt x="77419" y="72714"/>
                  </a:lnTo>
                  <a:lnTo>
                    <a:pt x="4570" y="0"/>
                  </a:lnTo>
                  <a:close/>
                </a:path>
              </a:pathLst>
            </a:custGeom>
            <a:solidFill>
              <a:srgbClr val="25A9D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3" name="Google Shape;1273;p10"/>
            <p:cNvSpPr/>
            <p:nvPr/>
          </p:nvSpPr>
          <p:spPr>
            <a:xfrm>
              <a:off x="5318700" y="1431100"/>
              <a:ext cx="1875025" cy="1831300"/>
            </a:xfrm>
            <a:custGeom>
              <a:rect b="b" l="l" r="r" t="t"/>
              <a:pathLst>
                <a:path extrusionOk="0" h="73252" w="75001">
                  <a:moveTo>
                    <a:pt x="1" y="0"/>
                  </a:moveTo>
                  <a:lnTo>
                    <a:pt x="73253" y="73251"/>
                  </a:lnTo>
                  <a:lnTo>
                    <a:pt x="75000" y="70295"/>
                  </a:lnTo>
                  <a:lnTo>
                    <a:pt x="4571" y="0"/>
                  </a:lnTo>
                  <a:close/>
                </a:path>
              </a:pathLst>
            </a:custGeom>
            <a:solidFill>
              <a:srgbClr val="26A8D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4" name="Google Shape;1274;p10"/>
            <p:cNvSpPr/>
            <p:nvPr/>
          </p:nvSpPr>
          <p:spPr>
            <a:xfrm>
              <a:off x="5416150" y="1431100"/>
              <a:ext cx="1811175" cy="1770825"/>
            </a:xfrm>
            <a:custGeom>
              <a:rect b="b" l="l" r="r" t="t"/>
              <a:pathLst>
                <a:path extrusionOk="0" h="70833" w="72447">
                  <a:moveTo>
                    <a:pt x="1" y="0"/>
                  </a:moveTo>
                  <a:lnTo>
                    <a:pt x="70699" y="70832"/>
                  </a:lnTo>
                  <a:lnTo>
                    <a:pt x="72446" y="67875"/>
                  </a:lnTo>
                  <a:lnTo>
                    <a:pt x="4571" y="0"/>
                  </a:lnTo>
                  <a:close/>
                </a:path>
              </a:pathLst>
            </a:custGeom>
            <a:solidFill>
              <a:srgbClr val="27A6D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5" name="Google Shape;1275;p10"/>
            <p:cNvSpPr/>
            <p:nvPr/>
          </p:nvSpPr>
          <p:spPr>
            <a:xfrm>
              <a:off x="5510250" y="1431100"/>
              <a:ext cx="1754025" cy="1706975"/>
            </a:xfrm>
            <a:custGeom>
              <a:rect b="b" l="l" r="r" t="t"/>
              <a:pathLst>
                <a:path extrusionOk="0" h="68279" w="70161">
                  <a:moveTo>
                    <a:pt x="0" y="0"/>
                  </a:moveTo>
                  <a:lnTo>
                    <a:pt x="68413" y="68278"/>
                  </a:lnTo>
                  <a:lnTo>
                    <a:pt x="70161" y="65456"/>
                  </a:lnTo>
                  <a:lnTo>
                    <a:pt x="4704" y="0"/>
                  </a:lnTo>
                  <a:close/>
                </a:path>
              </a:pathLst>
            </a:custGeom>
            <a:solidFill>
              <a:srgbClr val="28A4D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6" name="Google Shape;1276;p10"/>
            <p:cNvSpPr/>
            <p:nvPr/>
          </p:nvSpPr>
          <p:spPr>
            <a:xfrm>
              <a:off x="5607675" y="1431100"/>
              <a:ext cx="1690200" cy="1646500"/>
            </a:xfrm>
            <a:custGeom>
              <a:rect b="b" l="l" r="r" t="t"/>
              <a:pathLst>
                <a:path extrusionOk="0" h="65860" w="67608">
                  <a:moveTo>
                    <a:pt x="1" y="0"/>
                  </a:moveTo>
                  <a:lnTo>
                    <a:pt x="65995" y="65859"/>
                  </a:lnTo>
                  <a:lnTo>
                    <a:pt x="67608" y="62902"/>
                  </a:lnTo>
                  <a:lnTo>
                    <a:pt x="4705" y="0"/>
                  </a:lnTo>
                  <a:close/>
                </a:path>
              </a:pathLst>
            </a:custGeom>
            <a:solidFill>
              <a:srgbClr val="29A2D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7" name="Google Shape;1277;p10"/>
            <p:cNvSpPr/>
            <p:nvPr/>
          </p:nvSpPr>
          <p:spPr>
            <a:xfrm>
              <a:off x="5705125" y="1431100"/>
              <a:ext cx="1629725" cy="1586000"/>
            </a:xfrm>
            <a:custGeom>
              <a:rect b="b" l="l" r="r" t="t"/>
              <a:pathLst>
                <a:path extrusionOk="0" h="63440" w="65189">
                  <a:moveTo>
                    <a:pt x="1" y="0"/>
                  </a:moveTo>
                  <a:lnTo>
                    <a:pt x="63441" y="63440"/>
                  </a:lnTo>
                  <a:lnTo>
                    <a:pt x="65188" y="60483"/>
                  </a:lnTo>
                  <a:lnTo>
                    <a:pt x="4705" y="0"/>
                  </a:lnTo>
                  <a:close/>
                </a:path>
              </a:pathLst>
            </a:custGeom>
            <a:solidFill>
              <a:srgbClr val="2AA1D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8" name="Google Shape;1278;p10"/>
            <p:cNvSpPr/>
            <p:nvPr/>
          </p:nvSpPr>
          <p:spPr>
            <a:xfrm>
              <a:off x="5802575" y="1431100"/>
              <a:ext cx="1565875" cy="1525525"/>
            </a:xfrm>
            <a:custGeom>
              <a:rect b="b" l="l" r="r" t="t"/>
              <a:pathLst>
                <a:path extrusionOk="0" h="61021" w="62635">
                  <a:moveTo>
                    <a:pt x="1" y="0"/>
                  </a:moveTo>
                  <a:lnTo>
                    <a:pt x="61021" y="61020"/>
                  </a:lnTo>
                  <a:lnTo>
                    <a:pt x="62634" y="58064"/>
                  </a:lnTo>
                  <a:lnTo>
                    <a:pt x="4705" y="0"/>
                  </a:lnTo>
                  <a:close/>
                </a:path>
              </a:pathLst>
            </a:custGeom>
            <a:solidFill>
              <a:srgbClr val="2B9FD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9" name="Google Shape;1279;p10"/>
            <p:cNvSpPr/>
            <p:nvPr/>
          </p:nvSpPr>
          <p:spPr>
            <a:xfrm>
              <a:off x="5900025" y="1431100"/>
              <a:ext cx="1481850" cy="1461675"/>
            </a:xfrm>
            <a:custGeom>
              <a:rect b="b" l="l" r="r" t="t"/>
              <a:pathLst>
                <a:path extrusionOk="0" h="58467" w="59274">
                  <a:moveTo>
                    <a:pt x="0" y="0"/>
                  </a:moveTo>
                  <a:lnTo>
                    <a:pt x="58468" y="58467"/>
                  </a:lnTo>
                  <a:lnTo>
                    <a:pt x="59274" y="57123"/>
                  </a:lnTo>
                  <a:lnTo>
                    <a:pt x="56048" y="51478"/>
                  </a:lnTo>
                  <a:lnTo>
                    <a:pt x="4570" y="0"/>
                  </a:lnTo>
                  <a:close/>
                </a:path>
              </a:pathLst>
            </a:custGeom>
            <a:solidFill>
              <a:srgbClr val="2C9DD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0" name="Google Shape;1280;p10"/>
            <p:cNvSpPr/>
            <p:nvPr/>
          </p:nvSpPr>
          <p:spPr>
            <a:xfrm>
              <a:off x="5997475" y="1431100"/>
              <a:ext cx="1307125" cy="1297025"/>
            </a:xfrm>
            <a:custGeom>
              <a:rect b="b" l="l" r="r" t="t"/>
              <a:pathLst>
                <a:path extrusionOk="0" h="51881" w="52285">
                  <a:moveTo>
                    <a:pt x="0" y="0"/>
                  </a:moveTo>
                  <a:lnTo>
                    <a:pt x="51747" y="51881"/>
                  </a:lnTo>
                  <a:lnTo>
                    <a:pt x="52285" y="51478"/>
                  </a:lnTo>
                  <a:lnTo>
                    <a:pt x="46908" y="42338"/>
                  </a:lnTo>
                  <a:lnTo>
                    <a:pt x="4570" y="0"/>
                  </a:lnTo>
                  <a:close/>
                </a:path>
              </a:pathLst>
            </a:custGeom>
            <a:solidFill>
              <a:srgbClr val="2D9CD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1" name="Google Shape;1281;p10"/>
            <p:cNvSpPr/>
            <p:nvPr/>
          </p:nvSpPr>
          <p:spPr>
            <a:xfrm>
              <a:off x="6094900" y="1431100"/>
              <a:ext cx="1075300" cy="1065175"/>
            </a:xfrm>
            <a:custGeom>
              <a:rect b="b" l="l" r="r" t="t"/>
              <a:pathLst>
                <a:path extrusionOk="0" h="42607" w="43012">
                  <a:moveTo>
                    <a:pt x="1" y="0"/>
                  </a:moveTo>
                  <a:lnTo>
                    <a:pt x="42608" y="42607"/>
                  </a:lnTo>
                  <a:lnTo>
                    <a:pt x="43011" y="42338"/>
                  </a:lnTo>
                  <a:lnTo>
                    <a:pt x="37769" y="33064"/>
                  </a:lnTo>
                  <a:lnTo>
                    <a:pt x="4571" y="0"/>
                  </a:lnTo>
                  <a:close/>
                </a:path>
              </a:pathLst>
            </a:custGeom>
            <a:solidFill>
              <a:srgbClr val="2F9A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2" name="Google Shape;1282;p10"/>
            <p:cNvSpPr/>
            <p:nvPr/>
          </p:nvSpPr>
          <p:spPr>
            <a:xfrm>
              <a:off x="6189000" y="1431100"/>
              <a:ext cx="850150" cy="836700"/>
            </a:xfrm>
            <a:custGeom>
              <a:rect b="b" l="l" r="r" t="t"/>
              <a:pathLst>
                <a:path extrusionOk="0" h="33468" w="34006">
                  <a:moveTo>
                    <a:pt x="0" y="0"/>
                  </a:moveTo>
                  <a:lnTo>
                    <a:pt x="33602" y="33467"/>
                  </a:lnTo>
                  <a:lnTo>
                    <a:pt x="34005" y="33198"/>
                  </a:lnTo>
                  <a:lnTo>
                    <a:pt x="28629" y="23924"/>
                  </a:lnTo>
                  <a:lnTo>
                    <a:pt x="4705" y="0"/>
                  </a:lnTo>
                  <a:close/>
                </a:path>
              </a:pathLst>
            </a:custGeom>
            <a:solidFill>
              <a:srgbClr val="3098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3" name="Google Shape;1283;p10"/>
            <p:cNvSpPr/>
            <p:nvPr/>
          </p:nvSpPr>
          <p:spPr>
            <a:xfrm>
              <a:off x="6286450" y="1431100"/>
              <a:ext cx="618300" cy="608200"/>
            </a:xfrm>
            <a:custGeom>
              <a:rect b="b" l="l" r="r" t="t"/>
              <a:pathLst>
                <a:path extrusionOk="0" h="24328" w="24732">
                  <a:moveTo>
                    <a:pt x="0" y="0"/>
                  </a:moveTo>
                  <a:lnTo>
                    <a:pt x="24328" y="24328"/>
                  </a:lnTo>
                  <a:lnTo>
                    <a:pt x="24731" y="23924"/>
                  </a:lnTo>
                  <a:lnTo>
                    <a:pt x="19489" y="14785"/>
                  </a:lnTo>
                  <a:lnTo>
                    <a:pt x="4704" y="0"/>
                  </a:lnTo>
                  <a:close/>
                </a:path>
              </a:pathLst>
            </a:custGeom>
            <a:solidFill>
              <a:srgbClr val="3196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4" name="Google Shape;1284;p10"/>
            <p:cNvSpPr/>
            <p:nvPr/>
          </p:nvSpPr>
          <p:spPr>
            <a:xfrm>
              <a:off x="6383900" y="1431100"/>
              <a:ext cx="389800" cy="376350"/>
            </a:xfrm>
            <a:custGeom>
              <a:rect b="b" l="l" r="r" t="t"/>
              <a:pathLst>
                <a:path extrusionOk="0" h="15054" w="15592">
                  <a:moveTo>
                    <a:pt x="0" y="0"/>
                  </a:moveTo>
                  <a:lnTo>
                    <a:pt x="15188" y="15054"/>
                  </a:lnTo>
                  <a:lnTo>
                    <a:pt x="15591" y="14785"/>
                  </a:lnTo>
                  <a:lnTo>
                    <a:pt x="10215" y="5645"/>
                  </a:lnTo>
                  <a:lnTo>
                    <a:pt x="4704" y="0"/>
                  </a:lnTo>
                  <a:close/>
                </a:path>
              </a:pathLst>
            </a:custGeom>
            <a:solidFill>
              <a:srgbClr val="3295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5" name="Google Shape;1285;p10"/>
            <p:cNvSpPr/>
            <p:nvPr/>
          </p:nvSpPr>
          <p:spPr>
            <a:xfrm>
              <a:off x="6481325" y="1431100"/>
              <a:ext cx="157950" cy="147850"/>
            </a:xfrm>
            <a:custGeom>
              <a:rect b="b" l="l" r="r" t="t"/>
              <a:pathLst>
                <a:path extrusionOk="0" h="5914" w="6318">
                  <a:moveTo>
                    <a:pt x="1" y="0"/>
                  </a:moveTo>
                  <a:lnTo>
                    <a:pt x="5915" y="5914"/>
                  </a:lnTo>
                  <a:lnTo>
                    <a:pt x="6318" y="5645"/>
                  </a:lnTo>
                  <a:lnTo>
                    <a:pt x="3092" y="0"/>
                  </a:lnTo>
                  <a:close/>
                </a:path>
              </a:pathLst>
            </a:custGeom>
            <a:solidFill>
              <a:srgbClr val="3393E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286" name="Google Shape;1286;p10"/>
          <p:cNvSpPr/>
          <p:nvPr/>
        </p:nvSpPr>
        <p:spPr>
          <a:xfrm flipH="1" rot="10800000">
            <a:off x="-123826" y="1058975"/>
            <a:ext cx="819900" cy="710100"/>
          </a:xfrm>
          <a:prstGeom prst="hexagon">
            <a:avLst>
              <a:gd fmla="val 28678" name="adj"/>
              <a:gd fmla="val 115470" name="vf"/>
            </a:avLst>
          </a:prstGeom>
          <a:noFill/>
          <a:ln cap="flat" cmpd="sng" w="9525">
            <a:solidFill>
              <a:srgbClr val="19BBD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7" name="Google Shape;1287;p10"/>
          <p:cNvSpPr/>
          <p:nvPr/>
        </p:nvSpPr>
        <p:spPr>
          <a:xfrm flipH="1" rot="10800000">
            <a:off x="638175" y="1440100"/>
            <a:ext cx="428700" cy="371100"/>
          </a:xfrm>
          <a:prstGeom prst="hexagon">
            <a:avLst>
              <a:gd fmla="val 28678" name="adj"/>
              <a:gd fmla="val 115470" name="vf"/>
            </a:avLst>
          </a:prstGeom>
          <a:solidFill>
            <a:srgbClr val="18476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8" name="Google Shape;1288;p10"/>
          <p:cNvSpPr/>
          <p:nvPr/>
        </p:nvSpPr>
        <p:spPr>
          <a:xfrm flipH="1" rot="10800000">
            <a:off x="1495424" y="-131650"/>
            <a:ext cx="819900" cy="710100"/>
          </a:xfrm>
          <a:prstGeom prst="hexagon">
            <a:avLst>
              <a:gd fmla="val 28678" name="adj"/>
              <a:gd fmla="val 115470" name="vf"/>
            </a:avLst>
          </a:prstGeom>
          <a:noFill/>
          <a:ln cap="flat" cmpd="sng" w="76200">
            <a:solidFill>
              <a:srgbClr val="184769"/>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9" name="Google Shape;1289;p10"/>
          <p:cNvSpPr/>
          <p:nvPr/>
        </p:nvSpPr>
        <p:spPr>
          <a:xfrm flipH="1" rot="10800000">
            <a:off x="327800" y="88925"/>
            <a:ext cx="358800" cy="310500"/>
          </a:xfrm>
          <a:prstGeom prst="hexagon">
            <a:avLst>
              <a:gd fmla="val 28678" name="adj"/>
              <a:gd fmla="val 115470" name="vf"/>
            </a:avLst>
          </a:prstGeom>
          <a:solidFill>
            <a:srgbClr val="00E1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290" name="Google Shape;1290;p10"/>
          <p:cNvGrpSpPr/>
          <p:nvPr/>
        </p:nvGrpSpPr>
        <p:grpSpPr>
          <a:xfrm>
            <a:off x="1729778" y="61066"/>
            <a:ext cx="351204" cy="324661"/>
            <a:chOff x="5975075" y="2327500"/>
            <a:chExt cx="420100" cy="388350"/>
          </a:xfrm>
        </p:grpSpPr>
        <p:sp>
          <p:nvSpPr>
            <p:cNvPr id="1291" name="Google Shape;1291;p10"/>
            <p:cNvSpPr/>
            <p:nvPr/>
          </p:nvSpPr>
          <p:spPr>
            <a:xfrm>
              <a:off x="5975075" y="2474650"/>
              <a:ext cx="98325" cy="220450"/>
            </a:xfrm>
            <a:custGeom>
              <a:rect b="b" l="l" r="r" t="t"/>
              <a:pathLst>
                <a:path extrusionOk="0" h="8818" w="3933">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18476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2" name="Google Shape;1292;p10"/>
            <p:cNvSpPr/>
            <p:nvPr/>
          </p:nvSpPr>
          <p:spPr>
            <a:xfrm>
              <a:off x="6088025" y="2327500"/>
              <a:ext cx="307150" cy="388350"/>
            </a:xfrm>
            <a:custGeom>
              <a:rect b="b" l="l" r="r" t="t"/>
              <a:pathLst>
                <a:path extrusionOk="0" h="15534" w="12286">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293" name="Google Shape;1293;p10"/>
          <p:cNvSpPr/>
          <p:nvPr/>
        </p:nvSpPr>
        <p:spPr>
          <a:xfrm>
            <a:off x="203100" y="1270177"/>
            <a:ext cx="166061" cy="287704"/>
          </a:xfrm>
          <a:custGeom>
            <a:rect b="b" l="l" r="r" t="t"/>
            <a:pathLst>
              <a:path extrusionOk="0" h="20565" w="1187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rgbClr val="19BB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294" name="Google Shape;1294;p10"/>
          <p:cNvGrpSpPr/>
          <p:nvPr/>
        </p:nvGrpSpPr>
        <p:grpSpPr>
          <a:xfrm>
            <a:off x="904284" y="515192"/>
            <a:ext cx="382958" cy="607111"/>
            <a:chOff x="6718575" y="2318625"/>
            <a:chExt cx="256950" cy="407375"/>
          </a:xfrm>
        </p:grpSpPr>
        <p:sp>
          <p:nvSpPr>
            <p:cNvPr id="1295" name="Google Shape;1295;p10"/>
            <p:cNvSpPr/>
            <p:nvPr/>
          </p:nvSpPr>
          <p:spPr>
            <a:xfrm>
              <a:off x="6795900" y="2673600"/>
              <a:ext cx="102300" cy="22550"/>
            </a:xfrm>
            <a:custGeom>
              <a:rect b="b" l="l" r="r" t="t"/>
              <a:pathLst>
                <a:path extrusionOk="0" fill="none" h="902" w="4092">
                  <a:moveTo>
                    <a:pt x="4092" y="902"/>
                  </a:moveTo>
                  <a:lnTo>
                    <a:pt x="4092" y="1"/>
                  </a:lnTo>
                  <a:lnTo>
                    <a:pt x="0" y="1"/>
                  </a:lnTo>
                  <a:lnTo>
                    <a:pt x="0" y="902"/>
                  </a:lnTo>
                  <a:lnTo>
                    <a:pt x="4092" y="902"/>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6" name="Google Shape;1296;p10"/>
            <p:cNvSpPr/>
            <p:nvPr/>
          </p:nvSpPr>
          <p:spPr>
            <a:xfrm>
              <a:off x="6795900" y="2650475"/>
              <a:ext cx="102300" cy="22550"/>
            </a:xfrm>
            <a:custGeom>
              <a:rect b="b" l="l" r="r" t="t"/>
              <a:pathLst>
                <a:path extrusionOk="0" fill="none" h="902" w="4092">
                  <a:moveTo>
                    <a:pt x="4092" y="901"/>
                  </a:moveTo>
                  <a:lnTo>
                    <a:pt x="4092" y="0"/>
                  </a:lnTo>
                  <a:lnTo>
                    <a:pt x="0" y="0"/>
                  </a:lnTo>
                  <a:lnTo>
                    <a:pt x="0" y="901"/>
                  </a:lnTo>
                  <a:lnTo>
                    <a:pt x="4092" y="901"/>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7" name="Google Shape;1297;p10"/>
            <p:cNvSpPr/>
            <p:nvPr/>
          </p:nvSpPr>
          <p:spPr>
            <a:xfrm>
              <a:off x="6795900" y="2696125"/>
              <a:ext cx="102300" cy="29875"/>
            </a:xfrm>
            <a:custGeom>
              <a:rect b="b" l="l" r="r" t="t"/>
              <a:pathLst>
                <a:path extrusionOk="0" fill="none" h="1195" w="4092">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8" name="Google Shape;1298;p10"/>
            <p:cNvSpPr/>
            <p:nvPr/>
          </p:nvSpPr>
          <p:spPr>
            <a:xfrm>
              <a:off x="6784925" y="2459275"/>
              <a:ext cx="35350" cy="166875"/>
            </a:xfrm>
            <a:custGeom>
              <a:rect b="b" l="l" r="r" t="t"/>
              <a:pathLst>
                <a:path extrusionOk="0" fill="none" h="6675" w="1414">
                  <a:moveTo>
                    <a:pt x="1413" y="6674"/>
                  </a:moveTo>
                  <a:lnTo>
                    <a:pt x="1413" y="6674"/>
                  </a:lnTo>
                  <a:lnTo>
                    <a:pt x="585" y="2850"/>
                  </a:lnTo>
                  <a:lnTo>
                    <a:pt x="1"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9" name="Google Shape;1299;p10"/>
            <p:cNvSpPr/>
            <p:nvPr/>
          </p:nvSpPr>
          <p:spPr>
            <a:xfrm>
              <a:off x="6718575" y="2318625"/>
              <a:ext cx="256950" cy="307525"/>
            </a:xfrm>
            <a:custGeom>
              <a:rect b="b" l="l" r="r" t="t"/>
              <a:pathLst>
                <a:path extrusionOk="0" fill="none" h="12301" w="10278">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0" name="Google Shape;1300;p10"/>
            <p:cNvSpPr/>
            <p:nvPr/>
          </p:nvSpPr>
          <p:spPr>
            <a:xfrm>
              <a:off x="6873825" y="2459275"/>
              <a:ext cx="35350" cy="166875"/>
            </a:xfrm>
            <a:custGeom>
              <a:rect b="b" l="l" r="r" t="t"/>
              <a:pathLst>
                <a:path extrusionOk="0" fill="none" h="6675" w="1414">
                  <a:moveTo>
                    <a:pt x="1413" y="1"/>
                  </a:moveTo>
                  <a:lnTo>
                    <a:pt x="1413" y="1"/>
                  </a:lnTo>
                  <a:lnTo>
                    <a:pt x="829" y="2850"/>
                  </a:lnTo>
                  <a:lnTo>
                    <a:pt x="1" y="6674"/>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1" name="Google Shape;1301;p10"/>
            <p:cNvSpPr/>
            <p:nvPr/>
          </p:nvSpPr>
          <p:spPr>
            <a:xfrm>
              <a:off x="6801975" y="2453200"/>
              <a:ext cx="90150" cy="19500"/>
            </a:xfrm>
            <a:custGeom>
              <a:rect b="b" l="l" r="r" t="t"/>
              <a:pathLst>
                <a:path extrusionOk="0" fill="none" h="780" w="3606">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2" name="Google Shape;1302;p10"/>
            <p:cNvSpPr/>
            <p:nvPr/>
          </p:nvSpPr>
          <p:spPr>
            <a:xfrm>
              <a:off x="6795900" y="2628550"/>
              <a:ext cx="102300" cy="25"/>
            </a:xfrm>
            <a:custGeom>
              <a:rect b="b" l="l" r="r" t="t"/>
              <a:pathLst>
                <a:path extrusionOk="0" fill="none" h="1" w="4092">
                  <a:moveTo>
                    <a:pt x="0" y="1"/>
                  </a:moveTo>
                  <a:lnTo>
                    <a:pt x="4092"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03" name="Google Shape;1303;p10"/>
          <p:cNvGrpSpPr/>
          <p:nvPr/>
        </p:nvGrpSpPr>
        <p:grpSpPr>
          <a:xfrm>
            <a:off x="335759" y="1840533"/>
            <a:ext cx="342882" cy="350068"/>
            <a:chOff x="3951850" y="2985350"/>
            <a:chExt cx="407950" cy="416500"/>
          </a:xfrm>
        </p:grpSpPr>
        <p:sp>
          <p:nvSpPr>
            <p:cNvPr id="1304" name="Google Shape;1304;p10"/>
            <p:cNvSpPr/>
            <p:nvPr/>
          </p:nvSpPr>
          <p:spPr>
            <a:xfrm>
              <a:off x="3951850" y="2985350"/>
              <a:ext cx="314800" cy="314825"/>
            </a:xfrm>
            <a:custGeom>
              <a:rect b="b" l="l" r="r" t="t"/>
              <a:pathLst>
                <a:path extrusionOk="0" fill="none" h="12593" w="12592">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cap="rnd"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5" name="Google Shape;1305;p10"/>
            <p:cNvSpPr/>
            <p:nvPr/>
          </p:nvSpPr>
          <p:spPr>
            <a:xfrm>
              <a:off x="3988375" y="3021875"/>
              <a:ext cx="241750" cy="241750"/>
            </a:xfrm>
            <a:custGeom>
              <a:rect b="b" l="l" r="r" t="t"/>
              <a:pathLst>
                <a:path extrusionOk="0" fill="none" h="9670" w="967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cap="rnd"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6" name="Google Shape;1306;p10"/>
            <p:cNvSpPr/>
            <p:nvPr/>
          </p:nvSpPr>
          <p:spPr>
            <a:xfrm>
              <a:off x="4024300" y="3058425"/>
              <a:ext cx="84650" cy="84650"/>
            </a:xfrm>
            <a:custGeom>
              <a:rect b="b" l="l" r="r" t="t"/>
              <a:pathLst>
                <a:path extrusionOk="0" fill="none" h="3386" w="3386">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cap="rnd"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7" name="Google Shape;1307;p10"/>
            <p:cNvSpPr/>
            <p:nvPr/>
          </p:nvSpPr>
          <p:spPr>
            <a:xfrm>
              <a:off x="4205750" y="3248375"/>
              <a:ext cx="154050" cy="153475"/>
            </a:xfrm>
            <a:custGeom>
              <a:rect b="b" l="l" r="r" t="t"/>
              <a:pathLst>
                <a:path extrusionOk="0" fill="none" h="6139" w="6162">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cap="rnd"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08" name="Google Shape;1308;p10"/>
          <p:cNvGrpSpPr/>
          <p:nvPr/>
        </p:nvGrpSpPr>
        <p:grpSpPr>
          <a:xfrm flipH="1" rot="10800000">
            <a:off x="7663686" y="3682712"/>
            <a:ext cx="1034724" cy="895486"/>
            <a:chOff x="238125" y="1431100"/>
            <a:chExt cx="3296350" cy="2852775"/>
          </a:xfrm>
        </p:grpSpPr>
        <p:sp>
          <p:nvSpPr>
            <p:cNvPr id="1309" name="Google Shape;1309;p10"/>
            <p:cNvSpPr/>
            <p:nvPr/>
          </p:nvSpPr>
          <p:spPr>
            <a:xfrm>
              <a:off x="980725" y="4136025"/>
              <a:ext cx="157950" cy="147850"/>
            </a:xfrm>
            <a:custGeom>
              <a:rect b="b" l="l" r="r" t="t"/>
              <a:pathLst>
                <a:path extrusionOk="0" h="5914" w="6318">
                  <a:moveTo>
                    <a:pt x="403" y="0"/>
                  </a:moveTo>
                  <a:lnTo>
                    <a:pt x="0" y="269"/>
                  </a:lnTo>
                  <a:lnTo>
                    <a:pt x="3226" y="5914"/>
                  </a:lnTo>
                  <a:lnTo>
                    <a:pt x="6317" y="5914"/>
                  </a:lnTo>
                  <a:lnTo>
                    <a:pt x="403" y="0"/>
                  </a:lnTo>
                  <a:close/>
                </a:path>
              </a:pathLst>
            </a:custGeom>
            <a:solidFill>
              <a:srgbClr val="00E2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0" name="Google Shape;1310;p10"/>
            <p:cNvSpPr/>
            <p:nvPr/>
          </p:nvSpPr>
          <p:spPr>
            <a:xfrm>
              <a:off x="849675" y="3907525"/>
              <a:ext cx="386425" cy="376350"/>
            </a:xfrm>
            <a:custGeom>
              <a:rect b="b" l="l" r="r" t="t"/>
              <a:pathLst>
                <a:path extrusionOk="0" h="15054" w="15457">
                  <a:moveTo>
                    <a:pt x="403" y="0"/>
                  </a:moveTo>
                  <a:lnTo>
                    <a:pt x="0" y="269"/>
                  </a:lnTo>
                  <a:lnTo>
                    <a:pt x="5242" y="9543"/>
                  </a:lnTo>
                  <a:lnTo>
                    <a:pt x="10887" y="15054"/>
                  </a:lnTo>
                  <a:lnTo>
                    <a:pt x="15457" y="15054"/>
                  </a:lnTo>
                  <a:lnTo>
                    <a:pt x="403" y="0"/>
                  </a:lnTo>
                  <a:close/>
                </a:path>
              </a:pathLst>
            </a:custGeom>
            <a:solidFill>
              <a:srgbClr val="01E0C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1" name="Google Shape;1311;p10"/>
            <p:cNvSpPr/>
            <p:nvPr/>
          </p:nvSpPr>
          <p:spPr>
            <a:xfrm>
              <a:off x="715250" y="3675675"/>
              <a:ext cx="618300" cy="608200"/>
            </a:xfrm>
            <a:custGeom>
              <a:rect b="b" l="l" r="r" t="t"/>
              <a:pathLst>
                <a:path extrusionOk="0" h="24328" w="24732">
                  <a:moveTo>
                    <a:pt x="404" y="0"/>
                  </a:moveTo>
                  <a:lnTo>
                    <a:pt x="1" y="404"/>
                  </a:lnTo>
                  <a:lnTo>
                    <a:pt x="5377" y="9543"/>
                  </a:lnTo>
                  <a:lnTo>
                    <a:pt x="20162" y="24328"/>
                  </a:lnTo>
                  <a:lnTo>
                    <a:pt x="24732" y="24328"/>
                  </a:lnTo>
                  <a:lnTo>
                    <a:pt x="404" y="0"/>
                  </a:lnTo>
                  <a:close/>
                </a:path>
              </a:pathLst>
            </a:custGeom>
            <a:solidFill>
              <a:srgbClr val="02DFC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2" name="Google Shape;1312;p10"/>
            <p:cNvSpPr/>
            <p:nvPr/>
          </p:nvSpPr>
          <p:spPr>
            <a:xfrm>
              <a:off x="584200" y="3447175"/>
              <a:ext cx="846800" cy="836700"/>
            </a:xfrm>
            <a:custGeom>
              <a:rect b="b" l="l" r="r" t="t"/>
              <a:pathLst>
                <a:path extrusionOk="0" h="33468" w="33872">
                  <a:moveTo>
                    <a:pt x="404" y="1"/>
                  </a:moveTo>
                  <a:lnTo>
                    <a:pt x="1" y="270"/>
                  </a:lnTo>
                  <a:lnTo>
                    <a:pt x="5243" y="9544"/>
                  </a:lnTo>
                  <a:lnTo>
                    <a:pt x="29167" y="33468"/>
                  </a:lnTo>
                  <a:lnTo>
                    <a:pt x="33872" y="33468"/>
                  </a:lnTo>
                  <a:lnTo>
                    <a:pt x="404" y="1"/>
                  </a:lnTo>
                  <a:close/>
                </a:path>
              </a:pathLst>
            </a:custGeom>
            <a:solidFill>
              <a:srgbClr val="03DDC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3" name="Google Shape;1313;p10"/>
            <p:cNvSpPr/>
            <p:nvPr/>
          </p:nvSpPr>
          <p:spPr>
            <a:xfrm>
              <a:off x="449800" y="3218700"/>
              <a:ext cx="1078650" cy="1065175"/>
            </a:xfrm>
            <a:custGeom>
              <a:rect b="b" l="l" r="r" t="t"/>
              <a:pathLst>
                <a:path extrusionOk="0" h="42607" w="43146">
                  <a:moveTo>
                    <a:pt x="404" y="0"/>
                  </a:moveTo>
                  <a:lnTo>
                    <a:pt x="1" y="269"/>
                  </a:lnTo>
                  <a:lnTo>
                    <a:pt x="5377" y="9543"/>
                  </a:lnTo>
                  <a:lnTo>
                    <a:pt x="38441" y="42607"/>
                  </a:lnTo>
                  <a:lnTo>
                    <a:pt x="43145" y="42607"/>
                  </a:lnTo>
                  <a:lnTo>
                    <a:pt x="404" y="0"/>
                  </a:lnTo>
                  <a:close/>
                </a:path>
              </a:pathLst>
            </a:custGeom>
            <a:solidFill>
              <a:srgbClr val="04DBC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4" name="Google Shape;1314;p10"/>
            <p:cNvSpPr/>
            <p:nvPr/>
          </p:nvSpPr>
          <p:spPr>
            <a:xfrm>
              <a:off x="318750" y="2990200"/>
              <a:ext cx="1307150" cy="1293675"/>
            </a:xfrm>
            <a:custGeom>
              <a:rect b="b" l="l" r="r" t="t"/>
              <a:pathLst>
                <a:path extrusionOk="0" h="51747" w="52286">
                  <a:moveTo>
                    <a:pt x="404" y="1"/>
                  </a:moveTo>
                  <a:lnTo>
                    <a:pt x="1" y="269"/>
                  </a:lnTo>
                  <a:lnTo>
                    <a:pt x="5243" y="9409"/>
                  </a:lnTo>
                  <a:lnTo>
                    <a:pt x="47581" y="51747"/>
                  </a:lnTo>
                  <a:lnTo>
                    <a:pt x="52285" y="51747"/>
                  </a:lnTo>
                  <a:lnTo>
                    <a:pt x="39517" y="38978"/>
                  </a:lnTo>
                  <a:lnTo>
                    <a:pt x="37097" y="38978"/>
                  </a:lnTo>
                  <a:lnTo>
                    <a:pt x="33737" y="33333"/>
                  </a:lnTo>
                  <a:lnTo>
                    <a:pt x="404" y="1"/>
                  </a:lnTo>
                  <a:close/>
                </a:path>
              </a:pathLst>
            </a:custGeom>
            <a:solidFill>
              <a:srgbClr val="06D9C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5" name="Google Shape;1315;p10"/>
            <p:cNvSpPr/>
            <p:nvPr/>
          </p:nvSpPr>
          <p:spPr>
            <a:xfrm>
              <a:off x="1286500" y="3964650"/>
              <a:ext cx="436850" cy="319225"/>
            </a:xfrm>
            <a:custGeom>
              <a:rect b="b" l="l" r="r" t="t"/>
              <a:pathLst>
                <a:path extrusionOk="0" h="12769" w="17474">
                  <a:moveTo>
                    <a:pt x="0" y="0"/>
                  </a:moveTo>
                  <a:lnTo>
                    <a:pt x="12769" y="12769"/>
                  </a:lnTo>
                  <a:lnTo>
                    <a:pt x="17473" y="12769"/>
                  </a:lnTo>
                  <a:lnTo>
                    <a:pt x="4704" y="0"/>
                  </a:lnTo>
                  <a:close/>
                </a:path>
              </a:pathLst>
            </a:custGeom>
            <a:solidFill>
              <a:srgbClr val="07D8C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6" name="Google Shape;1316;p10"/>
            <p:cNvSpPr/>
            <p:nvPr/>
          </p:nvSpPr>
          <p:spPr>
            <a:xfrm>
              <a:off x="238125" y="2822200"/>
              <a:ext cx="924075" cy="1008075"/>
            </a:xfrm>
            <a:custGeom>
              <a:rect b="b" l="l" r="r" t="t"/>
              <a:pathLst>
                <a:path extrusionOk="0" h="40323" w="36963">
                  <a:moveTo>
                    <a:pt x="806" y="0"/>
                  </a:moveTo>
                  <a:lnTo>
                    <a:pt x="0" y="1479"/>
                  </a:lnTo>
                  <a:lnTo>
                    <a:pt x="3226" y="6989"/>
                  </a:lnTo>
                  <a:lnTo>
                    <a:pt x="36559" y="40322"/>
                  </a:lnTo>
                  <a:lnTo>
                    <a:pt x="36962" y="40053"/>
                  </a:lnTo>
                  <a:lnTo>
                    <a:pt x="31720" y="30779"/>
                  </a:lnTo>
                  <a:lnTo>
                    <a:pt x="806" y="0"/>
                  </a:lnTo>
                  <a:close/>
                </a:path>
              </a:pathLst>
            </a:custGeom>
            <a:solidFill>
              <a:srgbClr val="07D8C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7" name="Google Shape;1317;p10"/>
            <p:cNvSpPr/>
            <p:nvPr/>
          </p:nvSpPr>
          <p:spPr>
            <a:xfrm>
              <a:off x="1383925" y="3964650"/>
              <a:ext cx="433500" cy="319225"/>
            </a:xfrm>
            <a:custGeom>
              <a:rect b="b" l="l" r="r" t="t"/>
              <a:pathLst>
                <a:path extrusionOk="0" h="12769" w="17340">
                  <a:moveTo>
                    <a:pt x="1" y="0"/>
                  </a:moveTo>
                  <a:lnTo>
                    <a:pt x="12770" y="12769"/>
                  </a:lnTo>
                  <a:lnTo>
                    <a:pt x="17339" y="12769"/>
                  </a:lnTo>
                  <a:lnTo>
                    <a:pt x="4705" y="0"/>
                  </a:lnTo>
                  <a:close/>
                </a:path>
              </a:pathLst>
            </a:custGeom>
            <a:solidFill>
              <a:srgbClr val="08D6C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8" name="Google Shape;1318;p10"/>
            <p:cNvSpPr/>
            <p:nvPr/>
          </p:nvSpPr>
          <p:spPr>
            <a:xfrm>
              <a:off x="251550" y="2761700"/>
              <a:ext cx="779600" cy="840075"/>
            </a:xfrm>
            <a:custGeom>
              <a:rect b="b" l="l" r="r" t="t"/>
              <a:pathLst>
                <a:path extrusionOk="0" h="33603" w="31184">
                  <a:moveTo>
                    <a:pt x="1748" y="1"/>
                  </a:moveTo>
                  <a:lnTo>
                    <a:pt x="1" y="2823"/>
                  </a:lnTo>
                  <a:lnTo>
                    <a:pt x="30780" y="33603"/>
                  </a:lnTo>
                  <a:lnTo>
                    <a:pt x="31183" y="33199"/>
                  </a:lnTo>
                  <a:lnTo>
                    <a:pt x="25807" y="24060"/>
                  </a:lnTo>
                  <a:lnTo>
                    <a:pt x="1748" y="1"/>
                  </a:lnTo>
                  <a:close/>
                </a:path>
              </a:pathLst>
            </a:custGeom>
            <a:solidFill>
              <a:srgbClr val="08D6C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9" name="Google Shape;1319;p10"/>
            <p:cNvSpPr/>
            <p:nvPr/>
          </p:nvSpPr>
          <p:spPr>
            <a:xfrm>
              <a:off x="288525" y="2697875"/>
              <a:ext cx="608200" cy="675400"/>
            </a:xfrm>
            <a:custGeom>
              <a:rect b="b" l="l" r="r" t="t"/>
              <a:pathLst>
                <a:path extrusionOk="0" h="27016" w="24328">
                  <a:moveTo>
                    <a:pt x="1613" y="0"/>
                  </a:moveTo>
                  <a:lnTo>
                    <a:pt x="0" y="2957"/>
                  </a:lnTo>
                  <a:lnTo>
                    <a:pt x="23925" y="27016"/>
                  </a:lnTo>
                  <a:lnTo>
                    <a:pt x="24328" y="26613"/>
                  </a:lnTo>
                  <a:lnTo>
                    <a:pt x="19086" y="17473"/>
                  </a:lnTo>
                  <a:lnTo>
                    <a:pt x="1613" y="0"/>
                  </a:lnTo>
                  <a:close/>
                </a:path>
              </a:pathLst>
            </a:custGeom>
            <a:solidFill>
              <a:srgbClr val="09D4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0" name="Google Shape;1320;p10"/>
            <p:cNvSpPr/>
            <p:nvPr/>
          </p:nvSpPr>
          <p:spPr>
            <a:xfrm>
              <a:off x="1481375" y="3964650"/>
              <a:ext cx="433500" cy="319225"/>
            </a:xfrm>
            <a:custGeom>
              <a:rect b="b" l="l" r="r" t="t"/>
              <a:pathLst>
                <a:path extrusionOk="0" h="12769" w="17340">
                  <a:moveTo>
                    <a:pt x="1" y="0"/>
                  </a:moveTo>
                  <a:lnTo>
                    <a:pt x="12769" y="12769"/>
                  </a:lnTo>
                  <a:lnTo>
                    <a:pt x="17339" y="12769"/>
                  </a:lnTo>
                  <a:lnTo>
                    <a:pt x="4705" y="0"/>
                  </a:lnTo>
                  <a:close/>
                </a:path>
              </a:pathLst>
            </a:custGeom>
            <a:solidFill>
              <a:srgbClr val="09D4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1" name="Google Shape;1321;p10"/>
            <p:cNvSpPr/>
            <p:nvPr/>
          </p:nvSpPr>
          <p:spPr>
            <a:xfrm>
              <a:off x="1578825" y="3964650"/>
              <a:ext cx="433500" cy="319225"/>
            </a:xfrm>
            <a:custGeom>
              <a:rect b="b" l="l" r="r" t="t"/>
              <a:pathLst>
                <a:path extrusionOk="0" h="12769" w="17340">
                  <a:moveTo>
                    <a:pt x="1" y="0"/>
                  </a:moveTo>
                  <a:lnTo>
                    <a:pt x="12769" y="12769"/>
                  </a:lnTo>
                  <a:lnTo>
                    <a:pt x="17339" y="12769"/>
                  </a:lnTo>
                  <a:lnTo>
                    <a:pt x="4570" y="0"/>
                  </a:lnTo>
                  <a:close/>
                </a:path>
              </a:pathLst>
            </a:custGeom>
            <a:solidFill>
              <a:srgbClr val="0AD3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2" name="Google Shape;1322;p10"/>
            <p:cNvSpPr/>
            <p:nvPr/>
          </p:nvSpPr>
          <p:spPr>
            <a:xfrm>
              <a:off x="322125" y="2637375"/>
              <a:ext cx="443550" cy="504050"/>
            </a:xfrm>
            <a:custGeom>
              <a:rect b="b" l="l" r="r" t="t"/>
              <a:pathLst>
                <a:path extrusionOk="0" h="20162" w="17742">
                  <a:moveTo>
                    <a:pt x="1747" y="1"/>
                  </a:moveTo>
                  <a:lnTo>
                    <a:pt x="0" y="2958"/>
                  </a:lnTo>
                  <a:lnTo>
                    <a:pt x="17339" y="20162"/>
                  </a:lnTo>
                  <a:lnTo>
                    <a:pt x="17742" y="19893"/>
                  </a:lnTo>
                  <a:lnTo>
                    <a:pt x="12366" y="10619"/>
                  </a:lnTo>
                  <a:lnTo>
                    <a:pt x="1747" y="1"/>
                  </a:lnTo>
                  <a:close/>
                </a:path>
              </a:pathLst>
            </a:custGeom>
            <a:solidFill>
              <a:srgbClr val="0AD3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3" name="Google Shape;1323;p10"/>
            <p:cNvSpPr/>
            <p:nvPr/>
          </p:nvSpPr>
          <p:spPr>
            <a:xfrm>
              <a:off x="359075" y="2576900"/>
              <a:ext cx="275575" cy="336050"/>
            </a:xfrm>
            <a:custGeom>
              <a:rect b="b" l="l" r="r" t="t"/>
              <a:pathLst>
                <a:path extrusionOk="0" h="13442" w="11023">
                  <a:moveTo>
                    <a:pt x="1614" y="1"/>
                  </a:moveTo>
                  <a:lnTo>
                    <a:pt x="1" y="2823"/>
                  </a:lnTo>
                  <a:lnTo>
                    <a:pt x="10484" y="13441"/>
                  </a:lnTo>
                  <a:lnTo>
                    <a:pt x="10888" y="13172"/>
                  </a:lnTo>
                  <a:lnTo>
                    <a:pt x="9812" y="11291"/>
                  </a:lnTo>
                  <a:lnTo>
                    <a:pt x="11022" y="9275"/>
                  </a:lnTo>
                  <a:lnTo>
                    <a:pt x="1614" y="1"/>
                  </a:lnTo>
                  <a:close/>
                </a:path>
              </a:pathLst>
            </a:custGeom>
            <a:solidFill>
              <a:srgbClr val="0BD1C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4" name="Google Shape;1324;p10"/>
            <p:cNvSpPr/>
            <p:nvPr/>
          </p:nvSpPr>
          <p:spPr>
            <a:xfrm>
              <a:off x="1676275" y="3964650"/>
              <a:ext cx="433475" cy="319225"/>
            </a:xfrm>
            <a:custGeom>
              <a:rect b="b" l="l" r="r" t="t"/>
              <a:pathLst>
                <a:path extrusionOk="0" h="12769" w="17339">
                  <a:moveTo>
                    <a:pt x="0" y="0"/>
                  </a:moveTo>
                  <a:lnTo>
                    <a:pt x="12769" y="12769"/>
                  </a:lnTo>
                  <a:lnTo>
                    <a:pt x="17339" y="12769"/>
                  </a:lnTo>
                  <a:lnTo>
                    <a:pt x="4570" y="0"/>
                  </a:lnTo>
                  <a:close/>
                </a:path>
              </a:pathLst>
            </a:custGeom>
            <a:solidFill>
              <a:srgbClr val="0BD1C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5" name="Google Shape;1325;p10"/>
            <p:cNvSpPr/>
            <p:nvPr/>
          </p:nvSpPr>
          <p:spPr>
            <a:xfrm>
              <a:off x="392675" y="2513050"/>
              <a:ext cx="275575" cy="309175"/>
            </a:xfrm>
            <a:custGeom>
              <a:rect b="b" l="l" r="r" t="t"/>
              <a:pathLst>
                <a:path extrusionOk="0" h="12367" w="11023">
                  <a:moveTo>
                    <a:pt x="1748" y="1"/>
                  </a:moveTo>
                  <a:lnTo>
                    <a:pt x="1" y="2958"/>
                  </a:lnTo>
                  <a:lnTo>
                    <a:pt x="9409" y="12366"/>
                  </a:lnTo>
                  <a:lnTo>
                    <a:pt x="11022" y="9409"/>
                  </a:lnTo>
                  <a:lnTo>
                    <a:pt x="1748" y="1"/>
                  </a:lnTo>
                  <a:close/>
                </a:path>
              </a:pathLst>
            </a:custGeom>
            <a:solidFill>
              <a:srgbClr val="0CCFC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6" name="Google Shape;1326;p10"/>
            <p:cNvSpPr/>
            <p:nvPr/>
          </p:nvSpPr>
          <p:spPr>
            <a:xfrm>
              <a:off x="1773725" y="3964650"/>
              <a:ext cx="433475" cy="319225"/>
            </a:xfrm>
            <a:custGeom>
              <a:rect b="b" l="l" r="r" t="t"/>
              <a:pathLst>
                <a:path extrusionOk="0" h="12769" w="17339">
                  <a:moveTo>
                    <a:pt x="0" y="0"/>
                  </a:moveTo>
                  <a:lnTo>
                    <a:pt x="12634" y="12769"/>
                  </a:lnTo>
                  <a:lnTo>
                    <a:pt x="17339" y="12769"/>
                  </a:lnTo>
                  <a:lnTo>
                    <a:pt x="4570" y="0"/>
                  </a:lnTo>
                  <a:close/>
                </a:path>
              </a:pathLst>
            </a:custGeom>
            <a:solidFill>
              <a:srgbClr val="0CCFC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7" name="Google Shape;1327;p10"/>
            <p:cNvSpPr/>
            <p:nvPr/>
          </p:nvSpPr>
          <p:spPr>
            <a:xfrm>
              <a:off x="429650" y="2452575"/>
              <a:ext cx="275550" cy="305800"/>
            </a:xfrm>
            <a:custGeom>
              <a:rect b="b" l="l" r="r" t="t"/>
              <a:pathLst>
                <a:path extrusionOk="0" h="12232" w="11022">
                  <a:moveTo>
                    <a:pt x="1748" y="1"/>
                  </a:moveTo>
                  <a:lnTo>
                    <a:pt x="0" y="2957"/>
                  </a:lnTo>
                  <a:lnTo>
                    <a:pt x="9274" y="12232"/>
                  </a:lnTo>
                  <a:lnTo>
                    <a:pt x="11022" y="9275"/>
                  </a:lnTo>
                  <a:lnTo>
                    <a:pt x="1748" y="1"/>
                  </a:lnTo>
                  <a:close/>
                </a:path>
              </a:pathLst>
            </a:custGeom>
            <a:solidFill>
              <a:srgbClr val="0DCDC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8" name="Google Shape;1328;p10"/>
            <p:cNvSpPr/>
            <p:nvPr/>
          </p:nvSpPr>
          <p:spPr>
            <a:xfrm>
              <a:off x="1871150" y="3964650"/>
              <a:ext cx="433500" cy="319225"/>
            </a:xfrm>
            <a:custGeom>
              <a:rect b="b" l="l" r="r" t="t"/>
              <a:pathLst>
                <a:path extrusionOk="0" h="12769" w="17340">
                  <a:moveTo>
                    <a:pt x="1" y="0"/>
                  </a:moveTo>
                  <a:lnTo>
                    <a:pt x="12635" y="12769"/>
                  </a:lnTo>
                  <a:lnTo>
                    <a:pt x="17340" y="12769"/>
                  </a:lnTo>
                  <a:lnTo>
                    <a:pt x="4571" y="0"/>
                  </a:lnTo>
                  <a:close/>
                </a:path>
              </a:pathLst>
            </a:custGeom>
            <a:solidFill>
              <a:srgbClr val="0DCDC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9" name="Google Shape;1329;p10"/>
            <p:cNvSpPr/>
            <p:nvPr/>
          </p:nvSpPr>
          <p:spPr>
            <a:xfrm>
              <a:off x="1965250" y="3964650"/>
              <a:ext cx="436850" cy="319225"/>
            </a:xfrm>
            <a:custGeom>
              <a:rect b="b" l="l" r="r" t="t"/>
              <a:pathLst>
                <a:path extrusionOk="0" h="12769" w="17474">
                  <a:moveTo>
                    <a:pt x="0" y="0"/>
                  </a:moveTo>
                  <a:lnTo>
                    <a:pt x="12769" y="12769"/>
                  </a:lnTo>
                  <a:lnTo>
                    <a:pt x="17473" y="12769"/>
                  </a:lnTo>
                  <a:lnTo>
                    <a:pt x="4705" y="0"/>
                  </a:lnTo>
                  <a:close/>
                </a:path>
              </a:pathLst>
            </a:custGeom>
            <a:solidFill>
              <a:srgbClr val="0ECCC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0" name="Google Shape;1330;p10"/>
            <p:cNvSpPr/>
            <p:nvPr/>
          </p:nvSpPr>
          <p:spPr>
            <a:xfrm>
              <a:off x="466600" y="2392100"/>
              <a:ext cx="272200" cy="305800"/>
            </a:xfrm>
            <a:custGeom>
              <a:rect b="b" l="l" r="r" t="t"/>
              <a:pathLst>
                <a:path extrusionOk="0" h="12232" w="10888">
                  <a:moveTo>
                    <a:pt x="1614" y="0"/>
                  </a:moveTo>
                  <a:lnTo>
                    <a:pt x="1" y="2957"/>
                  </a:lnTo>
                  <a:lnTo>
                    <a:pt x="9275" y="12231"/>
                  </a:lnTo>
                  <a:lnTo>
                    <a:pt x="10888" y="9274"/>
                  </a:lnTo>
                  <a:lnTo>
                    <a:pt x="1614" y="0"/>
                  </a:lnTo>
                  <a:close/>
                </a:path>
              </a:pathLst>
            </a:custGeom>
            <a:solidFill>
              <a:srgbClr val="0ECCC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1" name="Google Shape;1331;p10"/>
            <p:cNvSpPr/>
            <p:nvPr/>
          </p:nvSpPr>
          <p:spPr>
            <a:xfrm>
              <a:off x="2062700" y="3964650"/>
              <a:ext cx="433475" cy="319225"/>
            </a:xfrm>
            <a:custGeom>
              <a:rect b="b" l="l" r="r" t="t"/>
              <a:pathLst>
                <a:path extrusionOk="0" h="12769" w="17339">
                  <a:moveTo>
                    <a:pt x="0" y="0"/>
                  </a:moveTo>
                  <a:lnTo>
                    <a:pt x="12769" y="12769"/>
                  </a:lnTo>
                  <a:lnTo>
                    <a:pt x="17339" y="12769"/>
                  </a:lnTo>
                  <a:lnTo>
                    <a:pt x="4704" y="0"/>
                  </a:lnTo>
                  <a:close/>
                </a:path>
              </a:pathLst>
            </a:custGeom>
            <a:solidFill>
              <a:srgbClr val="10CAC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2" name="Google Shape;1332;p10"/>
            <p:cNvSpPr/>
            <p:nvPr/>
          </p:nvSpPr>
          <p:spPr>
            <a:xfrm>
              <a:off x="500200" y="2328250"/>
              <a:ext cx="275575" cy="309150"/>
            </a:xfrm>
            <a:custGeom>
              <a:rect b="b" l="l" r="r" t="t"/>
              <a:pathLst>
                <a:path extrusionOk="0" h="12366" w="11023">
                  <a:moveTo>
                    <a:pt x="1748" y="1"/>
                  </a:moveTo>
                  <a:lnTo>
                    <a:pt x="1" y="2957"/>
                  </a:lnTo>
                  <a:lnTo>
                    <a:pt x="9275" y="12366"/>
                  </a:lnTo>
                  <a:lnTo>
                    <a:pt x="11022" y="9409"/>
                  </a:lnTo>
                  <a:lnTo>
                    <a:pt x="1748" y="1"/>
                  </a:lnTo>
                  <a:close/>
                </a:path>
              </a:pathLst>
            </a:custGeom>
            <a:solidFill>
              <a:srgbClr val="10CAC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3" name="Google Shape;1333;p10"/>
            <p:cNvSpPr/>
            <p:nvPr/>
          </p:nvSpPr>
          <p:spPr>
            <a:xfrm>
              <a:off x="537175" y="2267775"/>
              <a:ext cx="275550" cy="305800"/>
            </a:xfrm>
            <a:custGeom>
              <a:rect b="b" l="l" r="r" t="t"/>
              <a:pathLst>
                <a:path extrusionOk="0" h="12232" w="11022">
                  <a:moveTo>
                    <a:pt x="1613" y="0"/>
                  </a:moveTo>
                  <a:lnTo>
                    <a:pt x="0" y="2957"/>
                  </a:lnTo>
                  <a:lnTo>
                    <a:pt x="9274" y="12231"/>
                  </a:lnTo>
                  <a:lnTo>
                    <a:pt x="11022" y="9274"/>
                  </a:lnTo>
                  <a:lnTo>
                    <a:pt x="1613" y="0"/>
                  </a:lnTo>
                  <a:close/>
                </a:path>
              </a:pathLst>
            </a:custGeom>
            <a:solidFill>
              <a:srgbClr val="11C8D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4" name="Google Shape;1334;p10"/>
            <p:cNvSpPr/>
            <p:nvPr/>
          </p:nvSpPr>
          <p:spPr>
            <a:xfrm>
              <a:off x="2160150" y="3964650"/>
              <a:ext cx="433475" cy="319225"/>
            </a:xfrm>
            <a:custGeom>
              <a:rect b="b" l="l" r="r" t="t"/>
              <a:pathLst>
                <a:path extrusionOk="0" h="12769" w="17339">
                  <a:moveTo>
                    <a:pt x="0" y="0"/>
                  </a:moveTo>
                  <a:lnTo>
                    <a:pt x="12769" y="12769"/>
                  </a:lnTo>
                  <a:lnTo>
                    <a:pt x="17339" y="12769"/>
                  </a:lnTo>
                  <a:lnTo>
                    <a:pt x="4704" y="0"/>
                  </a:lnTo>
                  <a:close/>
                </a:path>
              </a:pathLst>
            </a:custGeom>
            <a:solidFill>
              <a:srgbClr val="11C8D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5" name="Google Shape;1335;p10"/>
            <p:cNvSpPr/>
            <p:nvPr/>
          </p:nvSpPr>
          <p:spPr>
            <a:xfrm>
              <a:off x="570775" y="2207275"/>
              <a:ext cx="275550" cy="305800"/>
            </a:xfrm>
            <a:custGeom>
              <a:rect b="b" l="l" r="r" t="t"/>
              <a:pathLst>
                <a:path extrusionOk="0" h="12232" w="11022">
                  <a:moveTo>
                    <a:pt x="1748" y="1"/>
                  </a:moveTo>
                  <a:lnTo>
                    <a:pt x="0" y="2958"/>
                  </a:lnTo>
                  <a:lnTo>
                    <a:pt x="9409" y="12232"/>
                  </a:lnTo>
                  <a:lnTo>
                    <a:pt x="11022" y="9275"/>
                  </a:lnTo>
                  <a:lnTo>
                    <a:pt x="1748" y="1"/>
                  </a:lnTo>
                  <a:close/>
                </a:path>
              </a:pathLst>
            </a:custGeom>
            <a:solidFill>
              <a:srgbClr val="12C7D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6" name="Google Shape;1336;p10"/>
            <p:cNvSpPr/>
            <p:nvPr/>
          </p:nvSpPr>
          <p:spPr>
            <a:xfrm>
              <a:off x="2257575" y="3964650"/>
              <a:ext cx="433500" cy="319225"/>
            </a:xfrm>
            <a:custGeom>
              <a:rect b="b" l="l" r="r" t="t"/>
              <a:pathLst>
                <a:path extrusionOk="0" h="12769" w="17340">
                  <a:moveTo>
                    <a:pt x="1" y="0"/>
                  </a:moveTo>
                  <a:lnTo>
                    <a:pt x="12770" y="12769"/>
                  </a:lnTo>
                  <a:lnTo>
                    <a:pt x="17339" y="12769"/>
                  </a:lnTo>
                  <a:lnTo>
                    <a:pt x="4705" y="0"/>
                  </a:lnTo>
                  <a:close/>
                </a:path>
              </a:pathLst>
            </a:custGeom>
            <a:solidFill>
              <a:srgbClr val="12C7D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7" name="Google Shape;1337;p10"/>
            <p:cNvSpPr/>
            <p:nvPr/>
          </p:nvSpPr>
          <p:spPr>
            <a:xfrm>
              <a:off x="2355025" y="3964650"/>
              <a:ext cx="383100" cy="319225"/>
            </a:xfrm>
            <a:custGeom>
              <a:rect b="b" l="l" r="r" t="t"/>
              <a:pathLst>
                <a:path extrusionOk="0" h="12769" w="15324">
                  <a:moveTo>
                    <a:pt x="1" y="0"/>
                  </a:moveTo>
                  <a:lnTo>
                    <a:pt x="12769" y="12769"/>
                  </a:lnTo>
                  <a:lnTo>
                    <a:pt x="14248" y="12769"/>
                  </a:lnTo>
                  <a:lnTo>
                    <a:pt x="15323" y="10753"/>
                  </a:lnTo>
                  <a:lnTo>
                    <a:pt x="4570" y="0"/>
                  </a:lnTo>
                  <a:close/>
                </a:path>
              </a:pathLst>
            </a:custGeom>
            <a:solidFill>
              <a:srgbClr val="13C5D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8" name="Google Shape;1338;p10"/>
            <p:cNvSpPr/>
            <p:nvPr/>
          </p:nvSpPr>
          <p:spPr>
            <a:xfrm>
              <a:off x="607725" y="2146800"/>
              <a:ext cx="275575" cy="305800"/>
            </a:xfrm>
            <a:custGeom>
              <a:rect b="b" l="l" r="r" t="t"/>
              <a:pathLst>
                <a:path extrusionOk="0" h="12232" w="11023">
                  <a:moveTo>
                    <a:pt x="1614" y="1"/>
                  </a:moveTo>
                  <a:lnTo>
                    <a:pt x="1" y="2823"/>
                  </a:lnTo>
                  <a:lnTo>
                    <a:pt x="9275" y="12232"/>
                  </a:lnTo>
                  <a:lnTo>
                    <a:pt x="11022" y="9275"/>
                  </a:lnTo>
                  <a:lnTo>
                    <a:pt x="1614" y="1"/>
                  </a:lnTo>
                  <a:close/>
                </a:path>
              </a:pathLst>
            </a:custGeom>
            <a:solidFill>
              <a:srgbClr val="13C5D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9" name="Google Shape;1339;p10"/>
            <p:cNvSpPr/>
            <p:nvPr/>
          </p:nvSpPr>
          <p:spPr>
            <a:xfrm>
              <a:off x="2452475" y="3941125"/>
              <a:ext cx="322600" cy="305800"/>
            </a:xfrm>
            <a:custGeom>
              <a:rect b="b" l="l" r="r" t="t"/>
              <a:pathLst>
                <a:path extrusionOk="0" h="12232" w="12904">
                  <a:moveTo>
                    <a:pt x="3495" y="1"/>
                  </a:moveTo>
                  <a:lnTo>
                    <a:pt x="2957" y="941"/>
                  </a:lnTo>
                  <a:lnTo>
                    <a:pt x="0" y="941"/>
                  </a:lnTo>
                  <a:lnTo>
                    <a:pt x="11156" y="12232"/>
                  </a:lnTo>
                  <a:lnTo>
                    <a:pt x="12904" y="9275"/>
                  </a:lnTo>
                  <a:lnTo>
                    <a:pt x="3495" y="1"/>
                  </a:lnTo>
                  <a:close/>
                </a:path>
              </a:pathLst>
            </a:custGeom>
            <a:solidFill>
              <a:srgbClr val="14C3D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0" name="Google Shape;1340;p10"/>
            <p:cNvSpPr/>
            <p:nvPr/>
          </p:nvSpPr>
          <p:spPr>
            <a:xfrm>
              <a:off x="641325" y="2082950"/>
              <a:ext cx="275575" cy="305800"/>
            </a:xfrm>
            <a:custGeom>
              <a:rect b="b" l="l" r="r" t="t"/>
              <a:pathLst>
                <a:path extrusionOk="0" h="12232" w="11023">
                  <a:moveTo>
                    <a:pt x="1748" y="1"/>
                  </a:moveTo>
                  <a:lnTo>
                    <a:pt x="1" y="2958"/>
                  </a:lnTo>
                  <a:lnTo>
                    <a:pt x="9409" y="12232"/>
                  </a:lnTo>
                  <a:lnTo>
                    <a:pt x="11022" y="9409"/>
                  </a:lnTo>
                  <a:lnTo>
                    <a:pt x="1748" y="1"/>
                  </a:lnTo>
                  <a:close/>
                </a:path>
              </a:pathLst>
            </a:custGeom>
            <a:solidFill>
              <a:srgbClr val="14C3D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1" name="Google Shape;1341;p10"/>
            <p:cNvSpPr/>
            <p:nvPr/>
          </p:nvSpPr>
          <p:spPr>
            <a:xfrm>
              <a:off x="678300" y="2022475"/>
              <a:ext cx="275550" cy="305800"/>
            </a:xfrm>
            <a:custGeom>
              <a:rect b="b" l="l" r="r" t="t"/>
              <a:pathLst>
                <a:path extrusionOk="0" h="12232" w="11022">
                  <a:moveTo>
                    <a:pt x="1748" y="1"/>
                  </a:moveTo>
                  <a:lnTo>
                    <a:pt x="0" y="2957"/>
                  </a:lnTo>
                  <a:lnTo>
                    <a:pt x="9274" y="12232"/>
                  </a:lnTo>
                  <a:lnTo>
                    <a:pt x="11022" y="9275"/>
                  </a:lnTo>
                  <a:lnTo>
                    <a:pt x="1748" y="1"/>
                  </a:lnTo>
                  <a:close/>
                </a:path>
              </a:pathLst>
            </a:custGeom>
            <a:solidFill>
              <a:srgbClr val="15C1D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2" name="Google Shape;1342;p10"/>
            <p:cNvSpPr/>
            <p:nvPr/>
          </p:nvSpPr>
          <p:spPr>
            <a:xfrm>
              <a:off x="2533125" y="3877275"/>
              <a:ext cx="275550" cy="309175"/>
            </a:xfrm>
            <a:custGeom>
              <a:rect b="b" l="l" r="r" t="t"/>
              <a:pathLst>
                <a:path extrusionOk="0" h="12367" w="11022">
                  <a:moveTo>
                    <a:pt x="1748" y="1"/>
                  </a:moveTo>
                  <a:lnTo>
                    <a:pt x="0" y="2958"/>
                  </a:lnTo>
                  <a:lnTo>
                    <a:pt x="9409" y="12366"/>
                  </a:lnTo>
                  <a:lnTo>
                    <a:pt x="11022" y="9409"/>
                  </a:lnTo>
                  <a:lnTo>
                    <a:pt x="1748" y="1"/>
                  </a:lnTo>
                  <a:close/>
                </a:path>
              </a:pathLst>
            </a:custGeom>
            <a:solidFill>
              <a:srgbClr val="15C1D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3" name="Google Shape;1343;p10"/>
            <p:cNvSpPr/>
            <p:nvPr/>
          </p:nvSpPr>
          <p:spPr>
            <a:xfrm>
              <a:off x="2570075" y="3816800"/>
              <a:ext cx="275575" cy="305800"/>
            </a:xfrm>
            <a:custGeom>
              <a:rect b="b" l="l" r="r" t="t"/>
              <a:pathLst>
                <a:path extrusionOk="0" h="12232" w="11023">
                  <a:moveTo>
                    <a:pt x="1614" y="1"/>
                  </a:moveTo>
                  <a:lnTo>
                    <a:pt x="1" y="2957"/>
                  </a:lnTo>
                  <a:lnTo>
                    <a:pt x="9275" y="12232"/>
                  </a:lnTo>
                  <a:lnTo>
                    <a:pt x="11022" y="9275"/>
                  </a:lnTo>
                  <a:lnTo>
                    <a:pt x="1614" y="1"/>
                  </a:lnTo>
                  <a:close/>
                </a:path>
              </a:pathLst>
            </a:custGeom>
            <a:solidFill>
              <a:srgbClr val="16C0D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4" name="Google Shape;1344;p10"/>
            <p:cNvSpPr/>
            <p:nvPr/>
          </p:nvSpPr>
          <p:spPr>
            <a:xfrm>
              <a:off x="711900" y="1962000"/>
              <a:ext cx="275550" cy="305800"/>
            </a:xfrm>
            <a:custGeom>
              <a:rect b="b" l="l" r="r" t="t"/>
              <a:pathLst>
                <a:path extrusionOk="0" h="12232" w="11022">
                  <a:moveTo>
                    <a:pt x="1748" y="0"/>
                  </a:moveTo>
                  <a:lnTo>
                    <a:pt x="0" y="2957"/>
                  </a:lnTo>
                  <a:lnTo>
                    <a:pt x="9409" y="12231"/>
                  </a:lnTo>
                  <a:lnTo>
                    <a:pt x="11022" y="9274"/>
                  </a:lnTo>
                  <a:lnTo>
                    <a:pt x="1748" y="0"/>
                  </a:lnTo>
                  <a:close/>
                </a:path>
              </a:pathLst>
            </a:custGeom>
            <a:solidFill>
              <a:srgbClr val="16C0D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5" name="Google Shape;1345;p10"/>
            <p:cNvSpPr/>
            <p:nvPr/>
          </p:nvSpPr>
          <p:spPr>
            <a:xfrm>
              <a:off x="2603675" y="3756325"/>
              <a:ext cx="275575" cy="305800"/>
            </a:xfrm>
            <a:custGeom>
              <a:rect b="b" l="l" r="r" t="t"/>
              <a:pathLst>
                <a:path extrusionOk="0" h="12232" w="11023">
                  <a:moveTo>
                    <a:pt x="1748" y="0"/>
                  </a:moveTo>
                  <a:lnTo>
                    <a:pt x="1" y="2957"/>
                  </a:lnTo>
                  <a:lnTo>
                    <a:pt x="9409" y="12231"/>
                  </a:lnTo>
                  <a:lnTo>
                    <a:pt x="11022" y="9274"/>
                  </a:lnTo>
                  <a:lnTo>
                    <a:pt x="1748" y="0"/>
                  </a:lnTo>
                  <a:close/>
                </a:path>
              </a:pathLst>
            </a:custGeom>
            <a:solidFill>
              <a:srgbClr val="17BED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6" name="Google Shape;1346;p10"/>
            <p:cNvSpPr/>
            <p:nvPr/>
          </p:nvSpPr>
          <p:spPr>
            <a:xfrm>
              <a:off x="748850" y="1898150"/>
              <a:ext cx="275575" cy="309150"/>
            </a:xfrm>
            <a:custGeom>
              <a:rect b="b" l="l" r="r" t="t"/>
              <a:pathLst>
                <a:path extrusionOk="0" h="12366" w="11023">
                  <a:moveTo>
                    <a:pt x="1748" y="0"/>
                  </a:moveTo>
                  <a:lnTo>
                    <a:pt x="1" y="2957"/>
                  </a:lnTo>
                  <a:lnTo>
                    <a:pt x="9275" y="12366"/>
                  </a:lnTo>
                  <a:lnTo>
                    <a:pt x="11022" y="9409"/>
                  </a:lnTo>
                  <a:lnTo>
                    <a:pt x="1748" y="0"/>
                  </a:lnTo>
                  <a:close/>
                </a:path>
              </a:pathLst>
            </a:custGeom>
            <a:solidFill>
              <a:srgbClr val="17BED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7" name="Google Shape;1347;p10"/>
            <p:cNvSpPr/>
            <p:nvPr/>
          </p:nvSpPr>
          <p:spPr>
            <a:xfrm>
              <a:off x="2640650" y="3692475"/>
              <a:ext cx="275550" cy="309150"/>
            </a:xfrm>
            <a:custGeom>
              <a:rect b="b" l="l" r="r" t="t"/>
              <a:pathLst>
                <a:path extrusionOk="0" h="12366" w="11022">
                  <a:moveTo>
                    <a:pt x="1748" y="0"/>
                  </a:moveTo>
                  <a:lnTo>
                    <a:pt x="0" y="2957"/>
                  </a:lnTo>
                  <a:lnTo>
                    <a:pt x="9274" y="12366"/>
                  </a:lnTo>
                  <a:lnTo>
                    <a:pt x="11022" y="9409"/>
                  </a:lnTo>
                  <a:lnTo>
                    <a:pt x="1748" y="0"/>
                  </a:lnTo>
                  <a:close/>
                </a:path>
              </a:pathLst>
            </a:custGeom>
            <a:solidFill>
              <a:srgbClr val="18BCD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8" name="Google Shape;1348;p10"/>
            <p:cNvSpPr/>
            <p:nvPr/>
          </p:nvSpPr>
          <p:spPr>
            <a:xfrm>
              <a:off x="785825" y="1837675"/>
              <a:ext cx="275550" cy="305800"/>
            </a:xfrm>
            <a:custGeom>
              <a:rect b="b" l="l" r="r" t="t"/>
              <a:pathLst>
                <a:path extrusionOk="0" h="12232" w="11022">
                  <a:moveTo>
                    <a:pt x="1613" y="0"/>
                  </a:moveTo>
                  <a:lnTo>
                    <a:pt x="0" y="2957"/>
                  </a:lnTo>
                  <a:lnTo>
                    <a:pt x="9275" y="12231"/>
                  </a:lnTo>
                  <a:lnTo>
                    <a:pt x="11022" y="9274"/>
                  </a:lnTo>
                  <a:lnTo>
                    <a:pt x="1613" y="0"/>
                  </a:lnTo>
                  <a:close/>
                </a:path>
              </a:pathLst>
            </a:custGeom>
            <a:solidFill>
              <a:srgbClr val="18BCD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9" name="Google Shape;1349;p10"/>
            <p:cNvSpPr/>
            <p:nvPr/>
          </p:nvSpPr>
          <p:spPr>
            <a:xfrm>
              <a:off x="2677600" y="3632000"/>
              <a:ext cx="275575" cy="305800"/>
            </a:xfrm>
            <a:custGeom>
              <a:rect b="b" l="l" r="r" t="t"/>
              <a:pathLst>
                <a:path extrusionOk="0" h="12232" w="11023">
                  <a:moveTo>
                    <a:pt x="1614" y="0"/>
                  </a:moveTo>
                  <a:lnTo>
                    <a:pt x="1" y="2957"/>
                  </a:lnTo>
                  <a:lnTo>
                    <a:pt x="9275" y="12231"/>
                  </a:lnTo>
                  <a:lnTo>
                    <a:pt x="11022" y="9274"/>
                  </a:lnTo>
                  <a:lnTo>
                    <a:pt x="1614" y="0"/>
                  </a:lnTo>
                  <a:close/>
                </a:path>
              </a:pathLst>
            </a:custGeom>
            <a:solidFill>
              <a:srgbClr val="19BB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0" name="Google Shape;1350;p10"/>
            <p:cNvSpPr/>
            <p:nvPr/>
          </p:nvSpPr>
          <p:spPr>
            <a:xfrm>
              <a:off x="819425" y="1777175"/>
              <a:ext cx="275550" cy="305800"/>
            </a:xfrm>
            <a:custGeom>
              <a:rect b="b" l="l" r="r" t="t"/>
              <a:pathLst>
                <a:path extrusionOk="0" h="12232" w="11022">
                  <a:moveTo>
                    <a:pt x="1748" y="1"/>
                  </a:moveTo>
                  <a:lnTo>
                    <a:pt x="0" y="2958"/>
                  </a:lnTo>
                  <a:lnTo>
                    <a:pt x="9275" y="12232"/>
                  </a:lnTo>
                  <a:lnTo>
                    <a:pt x="11022" y="9275"/>
                  </a:lnTo>
                  <a:lnTo>
                    <a:pt x="1748" y="1"/>
                  </a:lnTo>
                  <a:close/>
                </a:path>
              </a:pathLst>
            </a:custGeom>
            <a:solidFill>
              <a:srgbClr val="19BB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1" name="Google Shape;1351;p10"/>
            <p:cNvSpPr/>
            <p:nvPr/>
          </p:nvSpPr>
          <p:spPr>
            <a:xfrm>
              <a:off x="2711200" y="3571500"/>
              <a:ext cx="275575" cy="305800"/>
            </a:xfrm>
            <a:custGeom>
              <a:rect b="b" l="l" r="r" t="t"/>
              <a:pathLst>
                <a:path extrusionOk="0" h="12232" w="11023">
                  <a:moveTo>
                    <a:pt x="1748" y="1"/>
                  </a:moveTo>
                  <a:lnTo>
                    <a:pt x="1" y="2958"/>
                  </a:lnTo>
                  <a:lnTo>
                    <a:pt x="9275" y="12232"/>
                  </a:lnTo>
                  <a:lnTo>
                    <a:pt x="11022" y="9275"/>
                  </a:lnTo>
                  <a:lnTo>
                    <a:pt x="1748" y="1"/>
                  </a:lnTo>
                  <a:close/>
                </a:path>
              </a:pathLst>
            </a:custGeom>
            <a:solidFill>
              <a:srgbClr val="1BB9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2" name="Google Shape;1352;p10"/>
            <p:cNvSpPr/>
            <p:nvPr/>
          </p:nvSpPr>
          <p:spPr>
            <a:xfrm>
              <a:off x="856375" y="1713350"/>
              <a:ext cx="275575" cy="309150"/>
            </a:xfrm>
            <a:custGeom>
              <a:rect b="b" l="l" r="r" t="t"/>
              <a:pathLst>
                <a:path extrusionOk="0" h="12366" w="11023">
                  <a:moveTo>
                    <a:pt x="1614" y="0"/>
                  </a:moveTo>
                  <a:lnTo>
                    <a:pt x="1" y="2957"/>
                  </a:lnTo>
                  <a:lnTo>
                    <a:pt x="9275" y="12366"/>
                  </a:lnTo>
                  <a:lnTo>
                    <a:pt x="11022" y="9409"/>
                  </a:lnTo>
                  <a:lnTo>
                    <a:pt x="1614" y="0"/>
                  </a:lnTo>
                  <a:close/>
                </a:path>
              </a:pathLst>
            </a:custGeom>
            <a:solidFill>
              <a:srgbClr val="1BB9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3" name="Google Shape;1353;p10"/>
            <p:cNvSpPr/>
            <p:nvPr/>
          </p:nvSpPr>
          <p:spPr>
            <a:xfrm>
              <a:off x="890000" y="1652850"/>
              <a:ext cx="275550" cy="305800"/>
            </a:xfrm>
            <a:custGeom>
              <a:rect b="b" l="l" r="r" t="t"/>
              <a:pathLst>
                <a:path extrusionOk="0" h="12232" w="11022">
                  <a:moveTo>
                    <a:pt x="1747" y="1"/>
                  </a:moveTo>
                  <a:lnTo>
                    <a:pt x="0" y="2958"/>
                  </a:lnTo>
                  <a:lnTo>
                    <a:pt x="9409" y="12232"/>
                  </a:lnTo>
                  <a:lnTo>
                    <a:pt x="11021" y="9275"/>
                  </a:lnTo>
                  <a:lnTo>
                    <a:pt x="1747" y="1"/>
                  </a:lnTo>
                  <a:close/>
                </a:path>
              </a:pathLst>
            </a:custGeom>
            <a:solidFill>
              <a:srgbClr val="1CB7D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4" name="Google Shape;1354;p10"/>
            <p:cNvSpPr/>
            <p:nvPr/>
          </p:nvSpPr>
          <p:spPr>
            <a:xfrm>
              <a:off x="2748175" y="3511025"/>
              <a:ext cx="275550" cy="305800"/>
            </a:xfrm>
            <a:custGeom>
              <a:rect b="b" l="l" r="r" t="t"/>
              <a:pathLst>
                <a:path extrusionOk="0" h="12232" w="11022">
                  <a:moveTo>
                    <a:pt x="1613" y="1"/>
                  </a:moveTo>
                  <a:lnTo>
                    <a:pt x="0" y="2823"/>
                  </a:lnTo>
                  <a:lnTo>
                    <a:pt x="9274" y="12232"/>
                  </a:lnTo>
                  <a:lnTo>
                    <a:pt x="11022" y="9275"/>
                  </a:lnTo>
                  <a:lnTo>
                    <a:pt x="1613" y="1"/>
                  </a:lnTo>
                  <a:close/>
                </a:path>
              </a:pathLst>
            </a:custGeom>
            <a:solidFill>
              <a:srgbClr val="1CB7D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5" name="Google Shape;1355;p10"/>
            <p:cNvSpPr/>
            <p:nvPr/>
          </p:nvSpPr>
          <p:spPr>
            <a:xfrm>
              <a:off x="2781775" y="3447175"/>
              <a:ext cx="275550" cy="305800"/>
            </a:xfrm>
            <a:custGeom>
              <a:rect b="b" l="l" r="r" t="t"/>
              <a:pathLst>
                <a:path extrusionOk="0" h="12232" w="11022">
                  <a:moveTo>
                    <a:pt x="1748" y="1"/>
                  </a:moveTo>
                  <a:lnTo>
                    <a:pt x="0" y="2958"/>
                  </a:lnTo>
                  <a:lnTo>
                    <a:pt x="9409" y="12232"/>
                  </a:lnTo>
                  <a:lnTo>
                    <a:pt x="11022" y="9409"/>
                  </a:lnTo>
                  <a:lnTo>
                    <a:pt x="1748" y="1"/>
                  </a:lnTo>
                  <a:close/>
                </a:path>
              </a:pathLst>
            </a:custGeom>
            <a:solidFill>
              <a:srgbClr val="1DB5D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6" name="Google Shape;1356;p10"/>
            <p:cNvSpPr/>
            <p:nvPr/>
          </p:nvSpPr>
          <p:spPr>
            <a:xfrm>
              <a:off x="926950" y="1592375"/>
              <a:ext cx="275550" cy="305800"/>
            </a:xfrm>
            <a:custGeom>
              <a:rect b="b" l="l" r="r" t="t"/>
              <a:pathLst>
                <a:path extrusionOk="0" h="12232" w="11022">
                  <a:moveTo>
                    <a:pt x="1613" y="1"/>
                  </a:moveTo>
                  <a:lnTo>
                    <a:pt x="1" y="2957"/>
                  </a:lnTo>
                  <a:lnTo>
                    <a:pt x="9275" y="12231"/>
                  </a:lnTo>
                  <a:lnTo>
                    <a:pt x="11022" y="9275"/>
                  </a:lnTo>
                  <a:lnTo>
                    <a:pt x="1613" y="1"/>
                  </a:lnTo>
                  <a:close/>
                </a:path>
              </a:pathLst>
            </a:custGeom>
            <a:solidFill>
              <a:srgbClr val="1DB5D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7" name="Google Shape;1357;p10"/>
            <p:cNvSpPr/>
            <p:nvPr/>
          </p:nvSpPr>
          <p:spPr>
            <a:xfrm>
              <a:off x="960550" y="1531900"/>
              <a:ext cx="275550" cy="305800"/>
            </a:xfrm>
            <a:custGeom>
              <a:rect b="b" l="l" r="r" t="t"/>
              <a:pathLst>
                <a:path extrusionOk="0" h="12232" w="11022">
                  <a:moveTo>
                    <a:pt x="1748" y="0"/>
                  </a:moveTo>
                  <a:lnTo>
                    <a:pt x="1" y="2823"/>
                  </a:lnTo>
                  <a:lnTo>
                    <a:pt x="9409" y="12231"/>
                  </a:lnTo>
                  <a:lnTo>
                    <a:pt x="11022" y="9274"/>
                  </a:lnTo>
                  <a:lnTo>
                    <a:pt x="1748" y="0"/>
                  </a:lnTo>
                  <a:close/>
                </a:path>
              </a:pathLst>
            </a:custGeom>
            <a:solidFill>
              <a:srgbClr val="1EB4D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8" name="Google Shape;1358;p10"/>
            <p:cNvSpPr/>
            <p:nvPr/>
          </p:nvSpPr>
          <p:spPr>
            <a:xfrm>
              <a:off x="2818725" y="3386700"/>
              <a:ext cx="275575" cy="305800"/>
            </a:xfrm>
            <a:custGeom>
              <a:rect b="b" l="l" r="r" t="t"/>
              <a:pathLst>
                <a:path extrusionOk="0" h="12232" w="11023">
                  <a:moveTo>
                    <a:pt x="1614" y="1"/>
                  </a:moveTo>
                  <a:lnTo>
                    <a:pt x="1" y="2957"/>
                  </a:lnTo>
                  <a:lnTo>
                    <a:pt x="9275" y="12231"/>
                  </a:lnTo>
                  <a:lnTo>
                    <a:pt x="11022" y="9275"/>
                  </a:lnTo>
                  <a:lnTo>
                    <a:pt x="1614" y="1"/>
                  </a:lnTo>
                  <a:close/>
                </a:path>
              </a:pathLst>
            </a:custGeom>
            <a:solidFill>
              <a:srgbClr val="1EB4D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9" name="Google Shape;1359;p10"/>
            <p:cNvSpPr/>
            <p:nvPr/>
          </p:nvSpPr>
          <p:spPr>
            <a:xfrm>
              <a:off x="997525" y="1468050"/>
              <a:ext cx="322600" cy="305800"/>
            </a:xfrm>
            <a:custGeom>
              <a:rect b="b" l="l" r="r" t="t"/>
              <a:pathLst>
                <a:path extrusionOk="0" h="12232" w="12904">
                  <a:moveTo>
                    <a:pt x="1747" y="0"/>
                  </a:moveTo>
                  <a:lnTo>
                    <a:pt x="0" y="2957"/>
                  </a:lnTo>
                  <a:lnTo>
                    <a:pt x="9274" y="12231"/>
                  </a:lnTo>
                  <a:lnTo>
                    <a:pt x="9946" y="11291"/>
                  </a:lnTo>
                  <a:lnTo>
                    <a:pt x="12903" y="11291"/>
                  </a:lnTo>
                  <a:lnTo>
                    <a:pt x="1747" y="0"/>
                  </a:lnTo>
                  <a:close/>
                </a:path>
              </a:pathLst>
            </a:custGeom>
            <a:solidFill>
              <a:srgbClr val="1FB2D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0" name="Google Shape;1360;p10"/>
            <p:cNvSpPr/>
            <p:nvPr/>
          </p:nvSpPr>
          <p:spPr>
            <a:xfrm>
              <a:off x="2852325" y="3326225"/>
              <a:ext cx="275575" cy="305800"/>
            </a:xfrm>
            <a:custGeom>
              <a:rect b="b" l="l" r="r" t="t"/>
              <a:pathLst>
                <a:path extrusionOk="0" h="12232" w="11023">
                  <a:moveTo>
                    <a:pt x="1748" y="0"/>
                  </a:moveTo>
                  <a:lnTo>
                    <a:pt x="1" y="2957"/>
                  </a:lnTo>
                  <a:lnTo>
                    <a:pt x="9409" y="12231"/>
                  </a:lnTo>
                  <a:lnTo>
                    <a:pt x="11022" y="9274"/>
                  </a:lnTo>
                  <a:lnTo>
                    <a:pt x="1748" y="0"/>
                  </a:lnTo>
                  <a:close/>
                </a:path>
              </a:pathLst>
            </a:custGeom>
            <a:solidFill>
              <a:srgbClr val="1FB2D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1" name="Google Shape;1361;p10"/>
            <p:cNvSpPr/>
            <p:nvPr/>
          </p:nvSpPr>
          <p:spPr>
            <a:xfrm>
              <a:off x="1034475" y="1431100"/>
              <a:ext cx="383075" cy="319225"/>
            </a:xfrm>
            <a:custGeom>
              <a:rect b="b" l="l" r="r" t="t"/>
              <a:pathLst>
                <a:path extrusionOk="0" h="12769" w="15323">
                  <a:moveTo>
                    <a:pt x="1076" y="0"/>
                  </a:moveTo>
                  <a:lnTo>
                    <a:pt x="1" y="2016"/>
                  </a:lnTo>
                  <a:lnTo>
                    <a:pt x="10619" y="12769"/>
                  </a:lnTo>
                  <a:lnTo>
                    <a:pt x="15323" y="12769"/>
                  </a:lnTo>
                  <a:lnTo>
                    <a:pt x="2554" y="0"/>
                  </a:lnTo>
                  <a:close/>
                </a:path>
              </a:pathLst>
            </a:custGeom>
            <a:solidFill>
              <a:srgbClr val="20B0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2" name="Google Shape;1362;p10"/>
            <p:cNvSpPr/>
            <p:nvPr/>
          </p:nvSpPr>
          <p:spPr>
            <a:xfrm>
              <a:off x="2889300" y="3262375"/>
              <a:ext cx="275550" cy="309150"/>
            </a:xfrm>
            <a:custGeom>
              <a:rect b="b" l="l" r="r" t="t"/>
              <a:pathLst>
                <a:path extrusionOk="0" h="12366" w="11022">
                  <a:moveTo>
                    <a:pt x="1748" y="0"/>
                  </a:moveTo>
                  <a:lnTo>
                    <a:pt x="0" y="2957"/>
                  </a:lnTo>
                  <a:lnTo>
                    <a:pt x="9274" y="12366"/>
                  </a:lnTo>
                  <a:lnTo>
                    <a:pt x="11022" y="9409"/>
                  </a:lnTo>
                  <a:lnTo>
                    <a:pt x="1748" y="0"/>
                  </a:lnTo>
                  <a:close/>
                </a:path>
              </a:pathLst>
            </a:custGeom>
            <a:solidFill>
              <a:srgbClr val="20B0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3" name="Google Shape;1363;p10"/>
            <p:cNvSpPr/>
            <p:nvPr/>
          </p:nvSpPr>
          <p:spPr>
            <a:xfrm>
              <a:off x="1078150" y="1431100"/>
              <a:ext cx="436850" cy="319225"/>
            </a:xfrm>
            <a:custGeom>
              <a:rect b="b" l="l" r="r" t="t"/>
              <a:pathLst>
                <a:path extrusionOk="0" h="12769" w="17474">
                  <a:moveTo>
                    <a:pt x="1" y="0"/>
                  </a:moveTo>
                  <a:lnTo>
                    <a:pt x="12770" y="12769"/>
                  </a:lnTo>
                  <a:lnTo>
                    <a:pt x="17474" y="12769"/>
                  </a:lnTo>
                  <a:lnTo>
                    <a:pt x="4705" y="0"/>
                  </a:lnTo>
                  <a:close/>
                </a:path>
              </a:pathLst>
            </a:custGeom>
            <a:solidFill>
              <a:srgbClr val="21AE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4" name="Google Shape;1364;p10"/>
            <p:cNvSpPr/>
            <p:nvPr/>
          </p:nvSpPr>
          <p:spPr>
            <a:xfrm>
              <a:off x="2926250" y="3201900"/>
              <a:ext cx="272200" cy="305800"/>
            </a:xfrm>
            <a:custGeom>
              <a:rect b="b" l="l" r="r" t="t"/>
              <a:pathLst>
                <a:path extrusionOk="0" h="12232" w="10888">
                  <a:moveTo>
                    <a:pt x="1614" y="0"/>
                  </a:moveTo>
                  <a:lnTo>
                    <a:pt x="1" y="2957"/>
                  </a:lnTo>
                  <a:lnTo>
                    <a:pt x="9275" y="12231"/>
                  </a:lnTo>
                  <a:lnTo>
                    <a:pt x="10888" y="9274"/>
                  </a:lnTo>
                  <a:lnTo>
                    <a:pt x="1614" y="0"/>
                  </a:lnTo>
                  <a:close/>
                </a:path>
              </a:pathLst>
            </a:custGeom>
            <a:solidFill>
              <a:srgbClr val="21AE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5" name="Google Shape;1365;p10"/>
            <p:cNvSpPr/>
            <p:nvPr/>
          </p:nvSpPr>
          <p:spPr>
            <a:xfrm>
              <a:off x="1175600" y="1431100"/>
              <a:ext cx="436850" cy="319225"/>
            </a:xfrm>
            <a:custGeom>
              <a:rect b="b" l="l" r="r" t="t"/>
              <a:pathLst>
                <a:path extrusionOk="0" h="12769" w="17474">
                  <a:moveTo>
                    <a:pt x="1" y="0"/>
                  </a:moveTo>
                  <a:lnTo>
                    <a:pt x="12769" y="12769"/>
                  </a:lnTo>
                  <a:lnTo>
                    <a:pt x="17474" y="12769"/>
                  </a:lnTo>
                  <a:lnTo>
                    <a:pt x="4705" y="0"/>
                  </a:lnTo>
                  <a:close/>
                </a:path>
              </a:pathLst>
            </a:custGeom>
            <a:solidFill>
              <a:srgbClr val="22AD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6" name="Google Shape;1366;p10"/>
            <p:cNvSpPr/>
            <p:nvPr/>
          </p:nvSpPr>
          <p:spPr>
            <a:xfrm>
              <a:off x="2959850" y="3141400"/>
              <a:ext cx="275575" cy="305800"/>
            </a:xfrm>
            <a:custGeom>
              <a:rect b="b" l="l" r="r" t="t"/>
              <a:pathLst>
                <a:path extrusionOk="0" h="12232" w="11023">
                  <a:moveTo>
                    <a:pt x="1748" y="1"/>
                  </a:moveTo>
                  <a:lnTo>
                    <a:pt x="1" y="2958"/>
                  </a:lnTo>
                  <a:lnTo>
                    <a:pt x="9275" y="12232"/>
                  </a:lnTo>
                  <a:lnTo>
                    <a:pt x="11022" y="9275"/>
                  </a:lnTo>
                  <a:lnTo>
                    <a:pt x="1748" y="1"/>
                  </a:lnTo>
                  <a:close/>
                </a:path>
              </a:pathLst>
            </a:custGeom>
            <a:solidFill>
              <a:srgbClr val="22AD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7" name="Google Shape;1367;p10"/>
            <p:cNvSpPr/>
            <p:nvPr/>
          </p:nvSpPr>
          <p:spPr>
            <a:xfrm>
              <a:off x="2996825" y="3077575"/>
              <a:ext cx="275550" cy="309150"/>
            </a:xfrm>
            <a:custGeom>
              <a:rect b="b" l="l" r="r" t="t"/>
              <a:pathLst>
                <a:path extrusionOk="0" h="12366" w="11022">
                  <a:moveTo>
                    <a:pt x="1613" y="0"/>
                  </a:moveTo>
                  <a:lnTo>
                    <a:pt x="0" y="2957"/>
                  </a:lnTo>
                  <a:lnTo>
                    <a:pt x="9275" y="12366"/>
                  </a:lnTo>
                  <a:lnTo>
                    <a:pt x="11022" y="9409"/>
                  </a:lnTo>
                  <a:lnTo>
                    <a:pt x="1613" y="0"/>
                  </a:lnTo>
                  <a:close/>
                </a:path>
              </a:pathLst>
            </a:custGeom>
            <a:solidFill>
              <a:srgbClr val="23ABD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8" name="Google Shape;1368;p10"/>
            <p:cNvSpPr/>
            <p:nvPr/>
          </p:nvSpPr>
          <p:spPr>
            <a:xfrm>
              <a:off x="1273050" y="1431100"/>
              <a:ext cx="433500" cy="319225"/>
            </a:xfrm>
            <a:custGeom>
              <a:rect b="b" l="l" r="r" t="t"/>
              <a:pathLst>
                <a:path extrusionOk="0" h="12769" w="17340">
                  <a:moveTo>
                    <a:pt x="0" y="0"/>
                  </a:moveTo>
                  <a:lnTo>
                    <a:pt x="12769" y="12769"/>
                  </a:lnTo>
                  <a:lnTo>
                    <a:pt x="17339" y="12769"/>
                  </a:lnTo>
                  <a:lnTo>
                    <a:pt x="4705" y="0"/>
                  </a:lnTo>
                  <a:close/>
                </a:path>
              </a:pathLst>
            </a:custGeom>
            <a:solidFill>
              <a:srgbClr val="23ABD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9" name="Google Shape;1369;p10"/>
            <p:cNvSpPr/>
            <p:nvPr/>
          </p:nvSpPr>
          <p:spPr>
            <a:xfrm>
              <a:off x="1370500" y="1431100"/>
              <a:ext cx="433475" cy="319225"/>
            </a:xfrm>
            <a:custGeom>
              <a:rect b="b" l="l" r="r" t="t"/>
              <a:pathLst>
                <a:path extrusionOk="0" h="12769" w="17339">
                  <a:moveTo>
                    <a:pt x="0" y="0"/>
                  </a:moveTo>
                  <a:lnTo>
                    <a:pt x="12769" y="12769"/>
                  </a:lnTo>
                  <a:lnTo>
                    <a:pt x="17339" y="12769"/>
                  </a:lnTo>
                  <a:lnTo>
                    <a:pt x="4705" y="0"/>
                  </a:lnTo>
                  <a:close/>
                </a:path>
              </a:pathLst>
            </a:custGeom>
            <a:solidFill>
              <a:srgbClr val="25A9D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0" name="Google Shape;1370;p10"/>
            <p:cNvSpPr/>
            <p:nvPr/>
          </p:nvSpPr>
          <p:spPr>
            <a:xfrm>
              <a:off x="3030425" y="3017075"/>
              <a:ext cx="275550" cy="305800"/>
            </a:xfrm>
            <a:custGeom>
              <a:rect b="b" l="l" r="r" t="t"/>
              <a:pathLst>
                <a:path extrusionOk="0" h="12232" w="11022">
                  <a:moveTo>
                    <a:pt x="1748" y="1"/>
                  </a:moveTo>
                  <a:lnTo>
                    <a:pt x="1" y="2958"/>
                  </a:lnTo>
                  <a:lnTo>
                    <a:pt x="9409" y="12232"/>
                  </a:lnTo>
                  <a:lnTo>
                    <a:pt x="11022" y="9275"/>
                  </a:lnTo>
                  <a:lnTo>
                    <a:pt x="1748" y="1"/>
                  </a:lnTo>
                  <a:close/>
                </a:path>
              </a:pathLst>
            </a:custGeom>
            <a:solidFill>
              <a:srgbClr val="25A9D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1" name="Google Shape;1371;p10"/>
            <p:cNvSpPr/>
            <p:nvPr/>
          </p:nvSpPr>
          <p:spPr>
            <a:xfrm>
              <a:off x="1467950" y="1431100"/>
              <a:ext cx="433475" cy="319225"/>
            </a:xfrm>
            <a:custGeom>
              <a:rect b="b" l="l" r="r" t="t"/>
              <a:pathLst>
                <a:path extrusionOk="0" h="12769" w="17339">
                  <a:moveTo>
                    <a:pt x="0" y="0"/>
                  </a:moveTo>
                  <a:lnTo>
                    <a:pt x="12769" y="12769"/>
                  </a:lnTo>
                  <a:lnTo>
                    <a:pt x="17339" y="12769"/>
                  </a:lnTo>
                  <a:lnTo>
                    <a:pt x="4570" y="0"/>
                  </a:lnTo>
                  <a:close/>
                </a:path>
              </a:pathLst>
            </a:custGeom>
            <a:solidFill>
              <a:srgbClr val="26A8D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2" name="Google Shape;1372;p10"/>
            <p:cNvSpPr/>
            <p:nvPr/>
          </p:nvSpPr>
          <p:spPr>
            <a:xfrm>
              <a:off x="3067375" y="2956600"/>
              <a:ext cx="275575" cy="305800"/>
            </a:xfrm>
            <a:custGeom>
              <a:rect b="b" l="l" r="r" t="t"/>
              <a:pathLst>
                <a:path extrusionOk="0" h="12232" w="11023">
                  <a:moveTo>
                    <a:pt x="1614" y="0"/>
                  </a:moveTo>
                  <a:lnTo>
                    <a:pt x="1" y="2957"/>
                  </a:lnTo>
                  <a:lnTo>
                    <a:pt x="9275" y="12231"/>
                  </a:lnTo>
                  <a:lnTo>
                    <a:pt x="11022" y="9275"/>
                  </a:lnTo>
                  <a:lnTo>
                    <a:pt x="1614" y="0"/>
                  </a:lnTo>
                  <a:close/>
                </a:path>
              </a:pathLst>
            </a:custGeom>
            <a:solidFill>
              <a:srgbClr val="26A8D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3" name="Google Shape;1373;p10"/>
            <p:cNvSpPr/>
            <p:nvPr/>
          </p:nvSpPr>
          <p:spPr>
            <a:xfrm>
              <a:off x="1565375" y="1431100"/>
              <a:ext cx="433500" cy="319225"/>
            </a:xfrm>
            <a:custGeom>
              <a:rect b="b" l="l" r="r" t="t"/>
              <a:pathLst>
                <a:path extrusionOk="0" h="12769" w="17340">
                  <a:moveTo>
                    <a:pt x="1" y="0"/>
                  </a:moveTo>
                  <a:lnTo>
                    <a:pt x="12635" y="12769"/>
                  </a:lnTo>
                  <a:lnTo>
                    <a:pt x="17339" y="12769"/>
                  </a:lnTo>
                  <a:lnTo>
                    <a:pt x="4571" y="0"/>
                  </a:lnTo>
                  <a:close/>
                </a:path>
              </a:pathLst>
            </a:custGeom>
            <a:solidFill>
              <a:srgbClr val="27A6D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4" name="Google Shape;1374;p10"/>
            <p:cNvSpPr/>
            <p:nvPr/>
          </p:nvSpPr>
          <p:spPr>
            <a:xfrm>
              <a:off x="3101000" y="2896125"/>
              <a:ext cx="275550" cy="305800"/>
            </a:xfrm>
            <a:custGeom>
              <a:rect b="b" l="l" r="r" t="t"/>
              <a:pathLst>
                <a:path extrusionOk="0" h="12232" w="11022">
                  <a:moveTo>
                    <a:pt x="1747" y="0"/>
                  </a:moveTo>
                  <a:lnTo>
                    <a:pt x="0" y="2823"/>
                  </a:lnTo>
                  <a:lnTo>
                    <a:pt x="9409" y="12231"/>
                  </a:lnTo>
                  <a:lnTo>
                    <a:pt x="11021" y="9274"/>
                  </a:lnTo>
                  <a:lnTo>
                    <a:pt x="1747" y="0"/>
                  </a:lnTo>
                  <a:close/>
                </a:path>
              </a:pathLst>
            </a:custGeom>
            <a:solidFill>
              <a:srgbClr val="27A6D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5" name="Google Shape;1375;p10"/>
            <p:cNvSpPr/>
            <p:nvPr/>
          </p:nvSpPr>
          <p:spPr>
            <a:xfrm>
              <a:off x="3137950" y="2802025"/>
              <a:ext cx="275550" cy="336050"/>
            </a:xfrm>
            <a:custGeom>
              <a:rect b="b" l="l" r="r" t="t"/>
              <a:pathLst>
                <a:path extrusionOk="0" h="13442" w="11022">
                  <a:moveTo>
                    <a:pt x="404" y="1"/>
                  </a:moveTo>
                  <a:lnTo>
                    <a:pt x="1" y="404"/>
                  </a:lnTo>
                  <a:lnTo>
                    <a:pt x="1076" y="2286"/>
                  </a:lnTo>
                  <a:lnTo>
                    <a:pt x="1" y="4167"/>
                  </a:lnTo>
                  <a:lnTo>
                    <a:pt x="9275" y="13441"/>
                  </a:lnTo>
                  <a:lnTo>
                    <a:pt x="11022" y="10619"/>
                  </a:lnTo>
                  <a:lnTo>
                    <a:pt x="404" y="1"/>
                  </a:lnTo>
                  <a:close/>
                </a:path>
              </a:pathLst>
            </a:custGeom>
            <a:solidFill>
              <a:srgbClr val="28A4D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6" name="Google Shape;1376;p10"/>
            <p:cNvSpPr/>
            <p:nvPr/>
          </p:nvSpPr>
          <p:spPr>
            <a:xfrm>
              <a:off x="1662825" y="1431100"/>
              <a:ext cx="433500" cy="319225"/>
            </a:xfrm>
            <a:custGeom>
              <a:rect b="b" l="l" r="r" t="t"/>
              <a:pathLst>
                <a:path extrusionOk="0" h="12769" w="17340">
                  <a:moveTo>
                    <a:pt x="1" y="0"/>
                  </a:moveTo>
                  <a:lnTo>
                    <a:pt x="12635" y="12769"/>
                  </a:lnTo>
                  <a:lnTo>
                    <a:pt x="17339" y="12769"/>
                  </a:lnTo>
                  <a:lnTo>
                    <a:pt x="4571" y="0"/>
                  </a:lnTo>
                  <a:close/>
                </a:path>
              </a:pathLst>
            </a:custGeom>
            <a:solidFill>
              <a:srgbClr val="28A4D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7" name="Google Shape;1377;p10"/>
            <p:cNvSpPr/>
            <p:nvPr/>
          </p:nvSpPr>
          <p:spPr>
            <a:xfrm>
              <a:off x="3006900" y="2573550"/>
              <a:ext cx="440200" cy="504050"/>
            </a:xfrm>
            <a:custGeom>
              <a:rect b="b" l="l" r="r" t="t"/>
              <a:pathLst>
                <a:path extrusionOk="0" h="20162" w="17608">
                  <a:moveTo>
                    <a:pt x="404" y="0"/>
                  </a:moveTo>
                  <a:lnTo>
                    <a:pt x="1" y="269"/>
                  </a:lnTo>
                  <a:lnTo>
                    <a:pt x="5243" y="9543"/>
                  </a:lnTo>
                  <a:lnTo>
                    <a:pt x="15995" y="20161"/>
                  </a:lnTo>
                  <a:lnTo>
                    <a:pt x="17608" y="17204"/>
                  </a:lnTo>
                  <a:lnTo>
                    <a:pt x="404" y="0"/>
                  </a:lnTo>
                  <a:close/>
                </a:path>
              </a:pathLst>
            </a:custGeom>
            <a:solidFill>
              <a:srgbClr val="29A2D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8" name="Google Shape;1378;p10"/>
            <p:cNvSpPr/>
            <p:nvPr/>
          </p:nvSpPr>
          <p:spPr>
            <a:xfrm>
              <a:off x="1760275" y="1431100"/>
              <a:ext cx="433500" cy="319225"/>
            </a:xfrm>
            <a:custGeom>
              <a:rect b="b" l="l" r="r" t="t"/>
              <a:pathLst>
                <a:path extrusionOk="0" h="12769" w="17340">
                  <a:moveTo>
                    <a:pt x="1" y="0"/>
                  </a:moveTo>
                  <a:lnTo>
                    <a:pt x="12635" y="12769"/>
                  </a:lnTo>
                  <a:lnTo>
                    <a:pt x="17339" y="12769"/>
                  </a:lnTo>
                  <a:lnTo>
                    <a:pt x="4570" y="0"/>
                  </a:lnTo>
                  <a:close/>
                </a:path>
              </a:pathLst>
            </a:custGeom>
            <a:solidFill>
              <a:srgbClr val="29A2D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9" name="Google Shape;1379;p10"/>
            <p:cNvSpPr/>
            <p:nvPr/>
          </p:nvSpPr>
          <p:spPr>
            <a:xfrm>
              <a:off x="1854350" y="1431100"/>
              <a:ext cx="436850" cy="319225"/>
            </a:xfrm>
            <a:custGeom>
              <a:rect b="b" l="l" r="r" t="t"/>
              <a:pathLst>
                <a:path extrusionOk="0" h="12769" w="17474">
                  <a:moveTo>
                    <a:pt x="1" y="0"/>
                  </a:moveTo>
                  <a:lnTo>
                    <a:pt x="12770" y="12769"/>
                  </a:lnTo>
                  <a:lnTo>
                    <a:pt x="17474" y="12769"/>
                  </a:lnTo>
                  <a:lnTo>
                    <a:pt x="4705" y="0"/>
                  </a:lnTo>
                  <a:close/>
                </a:path>
              </a:pathLst>
            </a:custGeom>
            <a:solidFill>
              <a:srgbClr val="2AA1D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0" name="Google Shape;1380;p10"/>
            <p:cNvSpPr/>
            <p:nvPr/>
          </p:nvSpPr>
          <p:spPr>
            <a:xfrm>
              <a:off x="2872500" y="2345050"/>
              <a:ext cx="611575" cy="672050"/>
            </a:xfrm>
            <a:custGeom>
              <a:rect b="b" l="l" r="r" t="t"/>
              <a:pathLst>
                <a:path extrusionOk="0" h="26882" w="24463">
                  <a:moveTo>
                    <a:pt x="538" y="1"/>
                  </a:moveTo>
                  <a:lnTo>
                    <a:pt x="0" y="269"/>
                  </a:lnTo>
                  <a:lnTo>
                    <a:pt x="5377" y="9409"/>
                  </a:lnTo>
                  <a:lnTo>
                    <a:pt x="22715" y="26882"/>
                  </a:lnTo>
                  <a:lnTo>
                    <a:pt x="24462" y="23925"/>
                  </a:lnTo>
                  <a:lnTo>
                    <a:pt x="538" y="1"/>
                  </a:lnTo>
                  <a:close/>
                </a:path>
              </a:pathLst>
            </a:custGeom>
            <a:solidFill>
              <a:srgbClr val="2AA1D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1" name="Google Shape;1381;p10"/>
            <p:cNvSpPr/>
            <p:nvPr/>
          </p:nvSpPr>
          <p:spPr>
            <a:xfrm>
              <a:off x="2741450" y="2113200"/>
              <a:ext cx="779575" cy="843425"/>
            </a:xfrm>
            <a:custGeom>
              <a:rect b="b" l="l" r="r" t="t"/>
              <a:pathLst>
                <a:path extrusionOk="0" h="33737" w="31183">
                  <a:moveTo>
                    <a:pt x="404" y="0"/>
                  </a:moveTo>
                  <a:lnTo>
                    <a:pt x="0" y="404"/>
                  </a:lnTo>
                  <a:lnTo>
                    <a:pt x="5242" y="9543"/>
                  </a:lnTo>
                  <a:lnTo>
                    <a:pt x="29436" y="33736"/>
                  </a:lnTo>
                  <a:lnTo>
                    <a:pt x="31183" y="30780"/>
                  </a:lnTo>
                  <a:lnTo>
                    <a:pt x="404" y="0"/>
                  </a:lnTo>
                  <a:close/>
                </a:path>
              </a:pathLst>
            </a:custGeom>
            <a:solidFill>
              <a:srgbClr val="2B9FD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2" name="Google Shape;1382;p10"/>
            <p:cNvSpPr/>
            <p:nvPr/>
          </p:nvSpPr>
          <p:spPr>
            <a:xfrm>
              <a:off x="1951800" y="1431100"/>
              <a:ext cx="433500" cy="319225"/>
            </a:xfrm>
            <a:custGeom>
              <a:rect b="b" l="l" r="r" t="t"/>
              <a:pathLst>
                <a:path extrusionOk="0" h="12769" w="17340">
                  <a:moveTo>
                    <a:pt x="1" y="0"/>
                  </a:moveTo>
                  <a:lnTo>
                    <a:pt x="12769" y="12769"/>
                  </a:lnTo>
                  <a:lnTo>
                    <a:pt x="17339" y="12769"/>
                  </a:lnTo>
                  <a:lnTo>
                    <a:pt x="4705" y="0"/>
                  </a:lnTo>
                  <a:close/>
                </a:path>
              </a:pathLst>
            </a:custGeom>
            <a:solidFill>
              <a:srgbClr val="2B9FD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3" name="Google Shape;1383;p10"/>
            <p:cNvSpPr/>
            <p:nvPr/>
          </p:nvSpPr>
          <p:spPr>
            <a:xfrm>
              <a:off x="2049250" y="1431100"/>
              <a:ext cx="433500" cy="319225"/>
            </a:xfrm>
            <a:custGeom>
              <a:rect b="b" l="l" r="r" t="t"/>
              <a:pathLst>
                <a:path extrusionOk="0" h="12769" w="17340">
                  <a:moveTo>
                    <a:pt x="1" y="0"/>
                  </a:moveTo>
                  <a:lnTo>
                    <a:pt x="12769" y="12769"/>
                  </a:lnTo>
                  <a:lnTo>
                    <a:pt x="17339" y="12769"/>
                  </a:lnTo>
                  <a:lnTo>
                    <a:pt x="4705" y="0"/>
                  </a:lnTo>
                  <a:close/>
                </a:path>
              </a:pathLst>
            </a:custGeom>
            <a:solidFill>
              <a:srgbClr val="2C9DD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4" name="Google Shape;1384;p10"/>
            <p:cNvSpPr/>
            <p:nvPr/>
          </p:nvSpPr>
          <p:spPr>
            <a:xfrm>
              <a:off x="2610400" y="1884700"/>
              <a:ext cx="924075" cy="1008075"/>
            </a:xfrm>
            <a:custGeom>
              <a:rect b="b" l="l" r="r" t="t"/>
              <a:pathLst>
                <a:path extrusionOk="0" h="40323" w="36963">
                  <a:moveTo>
                    <a:pt x="404" y="1"/>
                  </a:moveTo>
                  <a:lnTo>
                    <a:pt x="1" y="270"/>
                  </a:lnTo>
                  <a:lnTo>
                    <a:pt x="5242" y="9544"/>
                  </a:lnTo>
                  <a:lnTo>
                    <a:pt x="36022" y="40323"/>
                  </a:lnTo>
                  <a:lnTo>
                    <a:pt x="36963" y="38979"/>
                  </a:lnTo>
                  <a:lnTo>
                    <a:pt x="33737" y="33334"/>
                  </a:lnTo>
                  <a:lnTo>
                    <a:pt x="404" y="1"/>
                  </a:lnTo>
                  <a:close/>
                </a:path>
              </a:pathLst>
            </a:custGeom>
            <a:solidFill>
              <a:srgbClr val="2C9DD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5" name="Google Shape;1385;p10"/>
            <p:cNvSpPr/>
            <p:nvPr/>
          </p:nvSpPr>
          <p:spPr>
            <a:xfrm>
              <a:off x="2146700" y="1431100"/>
              <a:ext cx="1307125" cy="1297025"/>
            </a:xfrm>
            <a:custGeom>
              <a:rect b="b" l="l" r="r" t="t"/>
              <a:pathLst>
                <a:path extrusionOk="0" h="51881" w="52285">
                  <a:moveTo>
                    <a:pt x="0" y="0"/>
                  </a:moveTo>
                  <a:lnTo>
                    <a:pt x="12769" y="12769"/>
                  </a:lnTo>
                  <a:lnTo>
                    <a:pt x="15188" y="12769"/>
                  </a:lnTo>
                  <a:lnTo>
                    <a:pt x="18549" y="18548"/>
                  </a:lnTo>
                  <a:lnTo>
                    <a:pt x="51882" y="51881"/>
                  </a:lnTo>
                  <a:lnTo>
                    <a:pt x="52285" y="51478"/>
                  </a:lnTo>
                  <a:lnTo>
                    <a:pt x="46909" y="42338"/>
                  </a:lnTo>
                  <a:lnTo>
                    <a:pt x="4570" y="0"/>
                  </a:lnTo>
                  <a:close/>
                </a:path>
              </a:pathLst>
            </a:custGeom>
            <a:solidFill>
              <a:srgbClr val="2D9CD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6" name="Google Shape;1386;p10"/>
            <p:cNvSpPr/>
            <p:nvPr/>
          </p:nvSpPr>
          <p:spPr>
            <a:xfrm>
              <a:off x="2244150" y="1431100"/>
              <a:ext cx="1075275" cy="1065175"/>
            </a:xfrm>
            <a:custGeom>
              <a:rect b="b" l="l" r="r" t="t"/>
              <a:pathLst>
                <a:path extrusionOk="0" h="42607" w="43011">
                  <a:moveTo>
                    <a:pt x="0" y="0"/>
                  </a:moveTo>
                  <a:lnTo>
                    <a:pt x="42607" y="42607"/>
                  </a:lnTo>
                  <a:lnTo>
                    <a:pt x="43011" y="42338"/>
                  </a:lnTo>
                  <a:lnTo>
                    <a:pt x="37769" y="33064"/>
                  </a:lnTo>
                  <a:lnTo>
                    <a:pt x="4570" y="0"/>
                  </a:lnTo>
                  <a:close/>
                </a:path>
              </a:pathLst>
            </a:custGeom>
            <a:solidFill>
              <a:srgbClr val="2F9A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7" name="Google Shape;1387;p10"/>
            <p:cNvSpPr/>
            <p:nvPr/>
          </p:nvSpPr>
          <p:spPr>
            <a:xfrm>
              <a:off x="2341575" y="1431100"/>
              <a:ext cx="846800" cy="836700"/>
            </a:xfrm>
            <a:custGeom>
              <a:rect b="b" l="l" r="r" t="t"/>
              <a:pathLst>
                <a:path extrusionOk="0" h="33468" w="33872">
                  <a:moveTo>
                    <a:pt x="1" y="0"/>
                  </a:moveTo>
                  <a:lnTo>
                    <a:pt x="33468" y="33467"/>
                  </a:lnTo>
                  <a:lnTo>
                    <a:pt x="33872" y="33198"/>
                  </a:lnTo>
                  <a:lnTo>
                    <a:pt x="28495" y="23924"/>
                  </a:lnTo>
                  <a:lnTo>
                    <a:pt x="4571" y="0"/>
                  </a:lnTo>
                  <a:close/>
                </a:path>
              </a:pathLst>
            </a:custGeom>
            <a:solidFill>
              <a:srgbClr val="3098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8" name="Google Shape;1388;p10"/>
            <p:cNvSpPr/>
            <p:nvPr/>
          </p:nvSpPr>
          <p:spPr>
            <a:xfrm>
              <a:off x="2439025" y="1431100"/>
              <a:ext cx="618300" cy="608200"/>
            </a:xfrm>
            <a:custGeom>
              <a:rect b="b" l="l" r="r" t="t"/>
              <a:pathLst>
                <a:path extrusionOk="0" h="24328" w="24732">
                  <a:moveTo>
                    <a:pt x="1" y="0"/>
                  </a:moveTo>
                  <a:lnTo>
                    <a:pt x="24194" y="24328"/>
                  </a:lnTo>
                  <a:lnTo>
                    <a:pt x="24732" y="23924"/>
                  </a:lnTo>
                  <a:lnTo>
                    <a:pt x="19355" y="14785"/>
                  </a:lnTo>
                  <a:lnTo>
                    <a:pt x="4571" y="0"/>
                  </a:lnTo>
                  <a:close/>
                </a:path>
              </a:pathLst>
            </a:custGeom>
            <a:solidFill>
              <a:srgbClr val="3196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9" name="Google Shape;1389;p10"/>
            <p:cNvSpPr/>
            <p:nvPr/>
          </p:nvSpPr>
          <p:spPr>
            <a:xfrm>
              <a:off x="2533125" y="1431100"/>
              <a:ext cx="389800" cy="376350"/>
            </a:xfrm>
            <a:custGeom>
              <a:rect b="b" l="l" r="r" t="t"/>
              <a:pathLst>
                <a:path extrusionOk="0" h="15054" w="15592">
                  <a:moveTo>
                    <a:pt x="0" y="0"/>
                  </a:moveTo>
                  <a:lnTo>
                    <a:pt x="15188" y="15054"/>
                  </a:lnTo>
                  <a:lnTo>
                    <a:pt x="15591" y="14785"/>
                  </a:lnTo>
                  <a:lnTo>
                    <a:pt x="10350" y="5645"/>
                  </a:lnTo>
                  <a:lnTo>
                    <a:pt x="4704" y="0"/>
                  </a:lnTo>
                  <a:close/>
                </a:path>
              </a:pathLst>
            </a:custGeom>
            <a:solidFill>
              <a:srgbClr val="3295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0" name="Google Shape;1390;p10"/>
            <p:cNvSpPr/>
            <p:nvPr/>
          </p:nvSpPr>
          <p:spPr>
            <a:xfrm>
              <a:off x="2630575" y="1431100"/>
              <a:ext cx="161300" cy="147850"/>
            </a:xfrm>
            <a:custGeom>
              <a:rect b="b" l="l" r="r" t="t"/>
              <a:pathLst>
                <a:path extrusionOk="0" h="5914" w="6452">
                  <a:moveTo>
                    <a:pt x="0" y="0"/>
                  </a:moveTo>
                  <a:lnTo>
                    <a:pt x="6048" y="5914"/>
                  </a:lnTo>
                  <a:lnTo>
                    <a:pt x="6452" y="5645"/>
                  </a:lnTo>
                  <a:lnTo>
                    <a:pt x="3226" y="0"/>
                  </a:lnTo>
                  <a:close/>
                </a:path>
              </a:pathLst>
            </a:custGeom>
            <a:solidFill>
              <a:srgbClr val="3393E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391" name="Google Shape;1391;p10"/>
          <p:cNvSpPr/>
          <p:nvPr/>
        </p:nvSpPr>
        <p:spPr>
          <a:xfrm flipH="1" rot="10800000">
            <a:off x="8486774" y="4230775"/>
            <a:ext cx="819900" cy="710100"/>
          </a:xfrm>
          <a:prstGeom prst="hexagon">
            <a:avLst>
              <a:gd fmla="val 28678" name="adj"/>
              <a:gd fmla="val 115470" name="vf"/>
            </a:avLst>
          </a:prstGeom>
          <a:noFill/>
          <a:ln cap="flat" cmpd="sng" w="9525">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2" name="Google Shape;1392;p10"/>
          <p:cNvSpPr/>
          <p:nvPr/>
        </p:nvSpPr>
        <p:spPr>
          <a:xfrm flipH="1" rot="10800000">
            <a:off x="8124824" y="4615700"/>
            <a:ext cx="428700" cy="371100"/>
          </a:xfrm>
          <a:prstGeom prst="hexagon">
            <a:avLst>
              <a:gd fmla="val 28678" name="adj"/>
              <a:gd fmla="val 115470" name="vf"/>
            </a:avLst>
          </a:prstGeom>
          <a:solidFill>
            <a:srgbClr val="3292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3" name="Google Shape;1393;p10"/>
          <p:cNvSpPr/>
          <p:nvPr/>
        </p:nvSpPr>
        <p:spPr>
          <a:xfrm flipH="1" rot="10800000">
            <a:off x="7821348" y="2935400"/>
            <a:ext cx="819900" cy="709800"/>
          </a:xfrm>
          <a:prstGeom prst="hexagon">
            <a:avLst>
              <a:gd fmla="val 28678" name="adj"/>
              <a:gd fmla="val 115470" name="vf"/>
            </a:avLst>
          </a:prstGeom>
          <a:solidFill>
            <a:srgbClr val="18476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4" name="Google Shape;1394;p10"/>
          <p:cNvSpPr/>
          <p:nvPr/>
        </p:nvSpPr>
        <p:spPr>
          <a:xfrm flipH="1" rot="10800000">
            <a:off x="8486775" y="3512175"/>
            <a:ext cx="358800" cy="310500"/>
          </a:xfrm>
          <a:prstGeom prst="hexagon">
            <a:avLst>
              <a:gd fmla="val 28678" name="adj"/>
              <a:gd fmla="val 115470" name="vf"/>
            </a:avLst>
          </a:prstGeom>
          <a:noFill/>
          <a:ln cap="flat" cmpd="sng" w="19050">
            <a:solidFill>
              <a:srgbClr val="00E1C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5" name="Google Shape;1395;p10"/>
          <p:cNvSpPr/>
          <p:nvPr/>
        </p:nvSpPr>
        <p:spPr>
          <a:xfrm>
            <a:off x="8772688" y="4461808"/>
            <a:ext cx="248073" cy="248058"/>
          </a:xfrm>
          <a:custGeom>
            <a:rect b="b" l="l" r="r" t="t"/>
            <a:pathLst>
              <a:path extrusionOk="0" h="16999" w="1700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close/>
              </a:path>
            </a:pathLst>
          </a:custGeom>
          <a:solidFill>
            <a:srgbClr val="18476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396" name="Google Shape;1396;p10"/>
          <p:cNvGrpSpPr/>
          <p:nvPr/>
        </p:nvGrpSpPr>
        <p:grpSpPr>
          <a:xfrm>
            <a:off x="7354068" y="3426714"/>
            <a:ext cx="455624" cy="437054"/>
            <a:chOff x="5241175" y="4959100"/>
            <a:chExt cx="539775" cy="517775"/>
          </a:xfrm>
        </p:grpSpPr>
        <p:sp>
          <p:nvSpPr>
            <p:cNvPr id="1397" name="Google Shape;1397;p10"/>
            <p:cNvSpPr/>
            <p:nvPr/>
          </p:nvSpPr>
          <p:spPr>
            <a:xfrm>
              <a:off x="5575150" y="4959100"/>
              <a:ext cx="161225" cy="178300"/>
            </a:xfrm>
            <a:custGeom>
              <a:rect b="b" l="l" r="r" t="t"/>
              <a:pathLst>
                <a:path extrusionOk="0" h="7132" w="6449">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18476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8" name="Google Shape;1398;p10"/>
            <p:cNvSpPr/>
            <p:nvPr/>
          </p:nvSpPr>
          <p:spPr>
            <a:xfrm>
              <a:off x="5330925" y="4985350"/>
              <a:ext cx="128250" cy="148400"/>
            </a:xfrm>
            <a:custGeom>
              <a:rect b="b" l="l" r="r" t="t"/>
              <a:pathLst>
                <a:path extrusionOk="0" h="5936" w="513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close/>
                </a:path>
              </a:pathLst>
            </a:custGeom>
            <a:solidFill>
              <a:srgbClr val="18476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9" name="Google Shape;1399;p10"/>
            <p:cNvSpPr/>
            <p:nvPr/>
          </p:nvSpPr>
          <p:spPr>
            <a:xfrm>
              <a:off x="5241175" y="5241175"/>
              <a:ext cx="180125" cy="109325"/>
            </a:xfrm>
            <a:custGeom>
              <a:rect b="b" l="l" r="r" t="t"/>
              <a:pathLst>
                <a:path extrusionOk="0" h="4373" w="7205">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18476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0" name="Google Shape;1400;p10"/>
            <p:cNvSpPr/>
            <p:nvPr/>
          </p:nvSpPr>
          <p:spPr>
            <a:xfrm>
              <a:off x="5461575" y="5316900"/>
              <a:ext cx="89175" cy="159975"/>
            </a:xfrm>
            <a:custGeom>
              <a:rect b="b" l="l" r="r" t="t"/>
              <a:pathLst>
                <a:path extrusionOk="0" h="6399" w="3567">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419" y="25"/>
                  </a:lnTo>
                  <a:lnTo>
                    <a:pt x="2126" y="49"/>
                  </a:lnTo>
                  <a:lnTo>
                    <a:pt x="1808" y="25"/>
                  </a:lnTo>
                  <a:lnTo>
                    <a:pt x="1491" y="0"/>
                  </a:lnTo>
                  <a:close/>
                </a:path>
              </a:pathLst>
            </a:custGeom>
            <a:solidFill>
              <a:srgbClr val="18476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1" name="Google Shape;1401;p10"/>
            <p:cNvSpPr/>
            <p:nvPr/>
          </p:nvSpPr>
          <p:spPr>
            <a:xfrm>
              <a:off x="5619100" y="5194175"/>
              <a:ext cx="161850" cy="89775"/>
            </a:xfrm>
            <a:custGeom>
              <a:rect b="b" l="l" r="r" t="t"/>
              <a:pathLst>
                <a:path extrusionOk="0" h="3591" w="6474">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18476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2" name="Google Shape;1402;p10"/>
            <p:cNvSpPr/>
            <p:nvPr/>
          </p:nvSpPr>
          <p:spPr>
            <a:xfrm>
              <a:off x="5420075" y="5116000"/>
              <a:ext cx="189300" cy="189925"/>
            </a:xfrm>
            <a:custGeom>
              <a:rect b="b" l="l" r="r" t="t"/>
              <a:pathLst>
                <a:path extrusionOk="0" h="7597" w="7572">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18476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403" name="Google Shape;1403;p10"/>
          <p:cNvSpPr/>
          <p:nvPr/>
        </p:nvSpPr>
        <p:spPr>
          <a:xfrm>
            <a:off x="8081326" y="3153875"/>
            <a:ext cx="299952" cy="272838"/>
          </a:xfrm>
          <a:custGeom>
            <a:rect b="b" l="l" r="r" t="t"/>
            <a:pathLst>
              <a:path extrusionOk="0" h="14752" w="16218">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rgbClr val="3292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theme" Target="../theme/theme1.xml"/><Relationship Id="rId10" Type="http://schemas.openxmlformats.org/officeDocument/2006/relationships/slideLayout" Target="../slideLayouts/slideLayout10.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
    <p:bg>
      <p:bgPr>
        <a:solidFill>
          <a:srgbClr val="0E293C"/>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1732700" y="1735600"/>
            <a:ext cx="4944300" cy="6453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19BBD5"/>
              </a:buClr>
              <a:buSzPts val="4000"/>
              <a:buFont typeface="Nixie One"/>
              <a:buNone/>
              <a:defRPr b="0" i="0" sz="4000" u="none" cap="none" strike="noStrike">
                <a:solidFill>
                  <a:srgbClr val="19BBD5"/>
                </a:solidFill>
                <a:latin typeface="Nixie One"/>
                <a:ea typeface="Nixie One"/>
                <a:cs typeface="Nixie One"/>
                <a:sym typeface="Nixie One"/>
              </a:defRPr>
            </a:lvl1pPr>
            <a:lvl2pPr lvl="1" marR="0" rtl="0" algn="l">
              <a:lnSpc>
                <a:spcPct val="100000"/>
              </a:lnSpc>
              <a:spcBef>
                <a:spcPts val="0"/>
              </a:spcBef>
              <a:spcAft>
                <a:spcPts val="0"/>
              </a:spcAft>
              <a:buClr>
                <a:srgbClr val="19BBD5"/>
              </a:buClr>
              <a:buSzPts val="4000"/>
              <a:buFont typeface="Nixie One"/>
              <a:buNone/>
              <a:defRPr b="0" i="0" sz="4000" u="none" cap="none" strike="noStrike">
                <a:solidFill>
                  <a:srgbClr val="19BBD5"/>
                </a:solidFill>
                <a:latin typeface="Nixie One"/>
                <a:ea typeface="Nixie One"/>
                <a:cs typeface="Nixie One"/>
                <a:sym typeface="Nixie One"/>
              </a:defRPr>
            </a:lvl2pPr>
            <a:lvl3pPr lvl="2" marR="0" rtl="0" algn="l">
              <a:lnSpc>
                <a:spcPct val="100000"/>
              </a:lnSpc>
              <a:spcBef>
                <a:spcPts val="0"/>
              </a:spcBef>
              <a:spcAft>
                <a:spcPts val="0"/>
              </a:spcAft>
              <a:buClr>
                <a:srgbClr val="19BBD5"/>
              </a:buClr>
              <a:buSzPts val="4000"/>
              <a:buFont typeface="Nixie One"/>
              <a:buNone/>
              <a:defRPr b="0" i="0" sz="4000" u="none" cap="none" strike="noStrike">
                <a:solidFill>
                  <a:srgbClr val="19BBD5"/>
                </a:solidFill>
                <a:latin typeface="Nixie One"/>
                <a:ea typeface="Nixie One"/>
                <a:cs typeface="Nixie One"/>
                <a:sym typeface="Nixie One"/>
              </a:defRPr>
            </a:lvl3pPr>
            <a:lvl4pPr lvl="3" marR="0" rtl="0" algn="l">
              <a:lnSpc>
                <a:spcPct val="100000"/>
              </a:lnSpc>
              <a:spcBef>
                <a:spcPts val="0"/>
              </a:spcBef>
              <a:spcAft>
                <a:spcPts val="0"/>
              </a:spcAft>
              <a:buClr>
                <a:srgbClr val="19BBD5"/>
              </a:buClr>
              <a:buSzPts val="4000"/>
              <a:buFont typeface="Nixie One"/>
              <a:buNone/>
              <a:defRPr b="0" i="0" sz="4000" u="none" cap="none" strike="noStrike">
                <a:solidFill>
                  <a:srgbClr val="19BBD5"/>
                </a:solidFill>
                <a:latin typeface="Nixie One"/>
                <a:ea typeface="Nixie One"/>
                <a:cs typeface="Nixie One"/>
                <a:sym typeface="Nixie One"/>
              </a:defRPr>
            </a:lvl4pPr>
            <a:lvl5pPr lvl="4" marR="0" rtl="0" algn="l">
              <a:lnSpc>
                <a:spcPct val="100000"/>
              </a:lnSpc>
              <a:spcBef>
                <a:spcPts val="0"/>
              </a:spcBef>
              <a:spcAft>
                <a:spcPts val="0"/>
              </a:spcAft>
              <a:buClr>
                <a:srgbClr val="19BBD5"/>
              </a:buClr>
              <a:buSzPts val="4000"/>
              <a:buFont typeface="Nixie One"/>
              <a:buNone/>
              <a:defRPr b="0" i="0" sz="4000" u="none" cap="none" strike="noStrike">
                <a:solidFill>
                  <a:srgbClr val="19BBD5"/>
                </a:solidFill>
                <a:latin typeface="Nixie One"/>
                <a:ea typeface="Nixie One"/>
                <a:cs typeface="Nixie One"/>
                <a:sym typeface="Nixie One"/>
              </a:defRPr>
            </a:lvl5pPr>
            <a:lvl6pPr lvl="5" marR="0" rtl="0" algn="l">
              <a:lnSpc>
                <a:spcPct val="100000"/>
              </a:lnSpc>
              <a:spcBef>
                <a:spcPts val="0"/>
              </a:spcBef>
              <a:spcAft>
                <a:spcPts val="0"/>
              </a:spcAft>
              <a:buClr>
                <a:srgbClr val="19BBD5"/>
              </a:buClr>
              <a:buSzPts val="4000"/>
              <a:buFont typeface="Nixie One"/>
              <a:buNone/>
              <a:defRPr b="0" i="0" sz="4000" u="none" cap="none" strike="noStrike">
                <a:solidFill>
                  <a:srgbClr val="19BBD5"/>
                </a:solidFill>
                <a:latin typeface="Nixie One"/>
                <a:ea typeface="Nixie One"/>
                <a:cs typeface="Nixie One"/>
                <a:sym typeface="Nixie One"/>
              </a:defRPr>
            </a:lvl6pPr>
            <a:lvl7pPr lvl="6" marR="0" rtl="0" algn="l">
              <a:lnSpc>
                <a:spcPct val="100000"/>
              </a:lnSpc>
              <a:spcBef>
                <a:spcPts val="0"/>
              </a:spcBef>
              <a:spcAft>
                <a:spcPts val="0"/>
              </a:spcAft>
              <a:buClr>
                <a:srgbClr val="19BBD5"/>
              </a:buClr>
              <a:buSzPts val="4000"/>
              <a:buFont typeface="Nixie One"/>
              <a:buNone/>
              <a:defRPr b="0" i="0" sz="4000" u="none" cap="none" strike="noStrike">
                <a:solidFill>
                  <a:srgbClr val="19BBD5"/>
                </a:solidFill>
                <a:latin typeface="Nixie One"/>
                <a:ea typeface="Nixie One"/>
                <a:cs typeface="Nixie One"/>
                <a:sym typeface="Nixie One"/>
              </a:defRPr>
            </a:lvl7pPr>
            <a:lvl8pPr lvl="7" marR="0" rtl="0" algn="l">
              <a:lnSpc>
                <a:spcPct val="100000"/>
              </a:lnSpc>
              <a:spcBef>
                <a:spcPts val="0"/>
              </a:spcBef>
              <a:spcAft>
                <a:spcPts val="0"/>
              </a:spcAft>
              <a:buClr>
                <a:srgbClr val="19BBD5"/>
              </a:buClr>
              <a:buSzPts val="4000"/>
              <a:buFont typeface="Nixie One"/>
              <a:buNone/>
              <a:defRPr b="0" i="0" sz="4000" u="none" cap="none" strike="noStrike">
                <a:solidFill>
                  <a:srgbClr val="19BBD5"/>
                </a:solidFill>
                <a:latin typeface="Nixie One"/>
                <a:ea typeface="Nixie One"/>
                <a:cs typeface="Nixie One"/>
                <a:sym typeface="Nixie One"/>
              </a:defRPr>
            </a:lvl8pPr>
            <a:lvl9pPr lvl="8" marR="0" rtl="0" algn="l">
              <a:lnSpc>
                <a:spcPct val="100000"/>
              </a:lnSpc>
              <a:spcBef>
                <a:spcPts val="0"/>
              </a:spcBef>
              <a:spcAft>
                <a:spcPts val="0"/>
              </a:spcAft>
              <a:buClr>
                <a:srgbClr val="19BBD5"/>
              </a:buClr>
              <a:buSzPts val="4000"/>
              <a:buFont typeface="Nixie One"/>
              <a:buNone/>
              <a:defRPr b="0" i="0" sz="4000" u="none" cap="none" strike="noStrike">
                <a:solidFill>
                  <a:srgbClr val="19BBD5"/>
                </a:solidFill>
                <a:latin typeface="Nixie One"/>
                <a:ea typeface="Nixie One"/>
                <a:cs typeface="Nixie One"/>
                <a:sym typeface="Nixie One"/>
              </a:defRPr>
            </a:lvl9pPr>
          </a:lstStyle>
          <a:p/>
        </p:txBody>
      </p:sp>
      <p:sp>
        <p:nvSpPr>
          <p:cNvPr id="7" name="Google Shape;7;p1"/>
          <p:cNvSpPr txBox="1"/>
          <p:nvPr>
            <p:ph idx="1" type="body"/>
          </p:nvPr>
        </p:nvSpPr>
        <p:spPr>
          <a:xfrm>
            <a:off x="1732700" y="2255125"/>
            <a:ext cx="4944300" cy="16599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00"/>
              </a:spcBef>
              <a:spcAft>
                <a:spcPts val="0"/>
              </a:spcAft>
              <a:buClr>
                <a:srgbClr val="19BBD5"/>
              </a:buClr>
              <a:buSzPts val="1400"/>
              <a:buFont typeface="Muli"/>
              <a:buChar char="◇"/>
              <a:defRPr b="0" i="0" sz="1400" u="none" cap="none" strike="noStrike">
                <a:solidFill>
                  <a:srgbClr val="C6DAEC"/>
                </a:solidFill>
                <a:latin typeface="Muli"/>
                <a:ea typeface="Muli"/>
                <a:cs typeface="Muli"/>
                <a:sym typeface="Muli"/>
              </a:defRPr>
            </a:lvl1pPr>
            <a:lvl2pPr indent="-317500" lvl="1" marL="914400" marR="0" rtl="0" algn="l">
              <a:lnSpc>
                <a:spcPct val="100000"/>
              </a:lnSpc>
              <a:spcBef>
                <a:spcPts val="0"/>
              </a:spcBef>
              <a:spcAft>
                <a:spcPts val="0"/>
              </a:spcAft>
              <a:buClr>
                <a:srgbClr val="19BBD5"/>
              </a:buClr>
              <a:buSzPts val="1400"/>
              <a:buFont typeface="Muli"/>
              <a:buChar char="￭"/>
              <a:defRPr b="0" i="0" sz="1400" u="none" cap="none" strike="noStrike">
                <a:solidFill>
                  <a:srgbClr val="C6DAEC"/>
                </a:solidFill>
                <a:latin typeface="Muli"/>
                <a:ea typeface="Muli"/>
                <a:cs typeface="Muli"/>
                <a:sym typeface="Muli"/>
              </a:defRPr>
            </a:lvl2pPr>
            <a:lvl3pPr indent="-317500" lvl="2" marL="1371600" marR="0" rtl="0" algn="l">
              <a:lnSpc>
                <a:spcPct val="100000"/>
              </a:lnSpc>
              <a:spcBef>
                <a:spcPts val="0"/>
              </a:spcBef>
              <a:spcAft>
                <a:spcPts val="0"/>
              </a:spcAft>
              <a:buClr>
                <a:srgbClr val="19BBD5"/>
              </a:buClr>
              <a:buSzPts val="1400"/>
              <a:buFont typeface="Muli"/>
              <a:buChar char="￮"/>
              <a:defRPr b="0" i="0" sz="1400" u="none" cap="none" strike="noStrike">
                <a:solidFill>
                  <a:srgbClr val="C6DAEC"/>
                </a:solidFill>
                <a:latin typeface="Muli"/>
                <a:ea typeface="Muli"/>
                <a:cs typeface="Muli"/>
                <a:sym typeface="Muli"/>
              </a:defRPr>
            </a:lvl3pPr>
            <a:lvl4pPr indent="-317500" lvl="3" marL="1828800" marR="0" rtl="0" algn="l">
              <a:lnSpc>
                <a:spcPct val="100000"/>
              </a:lnSpc>
              <a:spcBef>
                <a:spcPts val="0"/>
              </a:spcBef>
              <a:spcAft>
                <a:spcPts val="0"/>
              </a:spcAft>
              <a:buClr>
                <a:srgbClr val="19BBD5"/>
              </a:buClr>
              <a:buSzPts val="1400"/>
              <a:buFont typeface="Muli"/>
              <a:buChar char="●"/>
              <a:defRPr b="0" i="0" sz="1400" u="none" cap="none" strike="noStrike">
                <a:solidFill>
                  <a:srgbClr val="C6DAEC"/>
                </a:solidFill>
                <a:latin typeface="Muli"/>
                <a:ea typeface="Muli"/>
                <a:cs typeface="Muli"/>
                <a:sym typeface="Muli"/>
              </a:defRPr>
            </a:lvl4pPr>
            <a:lvl5pPr indent="-317500" lvl="4" marL="2286000" marR="0" rtl="0" algn="l">
              <a:lnSpc>
                <a:spcPct val="100000"/>
              </a:lnSpc>
              <a:spcBef>
                <a:spcPts val="0"/>
              </a:spcBef>
              <a:spcAft>
                <a:spcPts val="0"/>
              </a:spcAft>
              <a:buClr>
                <a:srgbClr val="19BBD5"/>
              </a:buClr>
              <a:buSzPts val="1400"/>
              <a:buFont typeface="Muli"/>
              <a:buChar char="○"/>
              <a:defRPr b="0" i="0" sz="1400" u="none" cap="none" strike="noStrike">
                <a:solidFill>
                  <a:srgbClr val="C6DAEC"/>
                </a:solidFill>
                <a:latin typeface="Muli"/>
                <a:ea typeface="Muli"/>
                <a:cs typeface="Muli"/>
                <a:sym typeface="Muli"/>
              </a:defRPr>
            </a:lvl5pPr>
            <a:lvl6pPr indent="-317500" lvl="5" marL="2743200" marR="0" rtl="0" algn="l">
              <a:lnSpc>
                <a:spcPct val="100000"/>
              </a:lnSpc>
              <a:spcBef>
                <a:spcPts val="0"/>
              </a:spcBef>
              <a:spcAft>
                <a:spcPts val="0"/>
              </a:spcAft>
              <a:buClr>
                <a:srgbClr val="C6DAEC"/>
              </a:buClr>
              <a:buSzPts val="1400"/>
              <a:buFont typeface="Muli"/>
              <a:buChar char="■"/>
              <a:defRPr b="0" i="0" sz="1400" u="none" cap="none" strike="noStrike">
                <a:solidFill>
                  <a:srgbClr val="C6DAEC"/>
                </a:solidFill>
                <a:latin typeface="Muli"/>
                <a:ea typeface="Muli"/>
                <a:cs typeface="Muli"/>
                <a:sym typeface="Muli"/>
              </a:defRPr>
            </a:lvl6pPr>
            <a:lvl7pPr indent="-317500" lvl="6" marL="3200400" marR="0" rtl="0" algn="l">
              <a:lnSpc>
                <a:spcPct val="100000"/>
              </a:lnSpc>
              <a:spcBef>
                <a:spcPts val="0"/>
              </a:spcBef>
              <a:spcAft>
                <a:spcPts val="0"/>
              </a:spcAft>
              <a:buClr>
                <a:srgbClr val="C6DAEC"/>
              </a:buClr>
              <a:buSzPts val="1400"/>
              <a:buFont typeface="Muli"/>
              <a:buChar char="●"/>
              <a:defRPr b="0" i="0" sz="1400" u="none" cap="none" strike="noStrike">
                <a:solidFill>
                  <a:srgbClr val="C6DAEC"/>
                </a:solidFill>
                <a:latin typeface="Muli"/>
                <a:ea typeface="Muli"/>
                <a:cs typeface="Muli"/>
                <a:sym typeface="Muli"/>
              </a:defRPr>
            </a:lvl7pPr>
            <a:lvl8pPr indent="-317500" lvl="7" marL="3657600" marR="0" rtl="0" algn="l">
              <a:lnSpc>
                <a:spcPct val="100000"/>
              </a:lnSpc>
              <a:spcBef>
                <a:spcPts val="0"/>
              </a:spcBef>
              <a:spcAft>
                <a:spcPts val="0"/>
              </a:spcAft>
              <a:buClr>
                <a:srgbClr val="C6DAEC"/>
              </a:buClr>
              <a:buSzPts val="1400"/>
              <a:buFont typeface="Muli"/>
              <a:buChar char="○"/>
              <a:defRPr b="0" i="0" sz="1400" u="none" cap="none" strike="noStrike">
                <a:solidFill>
                  <a:srgbClr val="C6DAEC"/>
                </a:solidFill>
                <a:latin typeface="Muli"/>
                <a:ea typeface="Muli"/>
                <a:cs typeface="Muli"/>
                <a:sym typeface="Muli"/>
              </a:defRPr>
            </a:lvl8pPr>
            <a:lvl9pPr indent="-317500" lvl="8" marL="4114800" marR="0" rtl="0" algn="l">
              <a:lnSpc>
                <a:spcPct val="100000"/>
              </a:lnSpc>
              <a:spcBef>
                <a:spcPts val="0"/>
              </a:spcBef>
              <a:spcAft>
                <a:spcPts val="0"/>
              </a:spcAft>
              <a:buClr>
                <a:srgbClr val="C6DAEC"/>
              </a:buClr>
              <a:buSzPts val="1400"/>
              <a:buFont typeface="Muli"/>
              <a:buChar char="■"/>
              <a:defRPr b="0" i="0" sz="1400" u="none" cap="none" strike="noStrike">
                <a:solidFill>
                  <a:srgbClr val="C6DAEC"/>
                </a:solidFill>
                <a:latin typeface="Muli"/>
                <a:ea typeface="Muli"/>
                <a:cs typeface="Muli"/>
                <a:sym typeface="Muli"/>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transition>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xml"/><Relationship Id="rId3" Type="http://schemas.openxmlformats.org/officeDocument/2006/relationships/image" Target="../media/image1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4.pn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image" Target="../media/image8.png"/><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image" Target="../media/image6.pn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4.png"/><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 Id="rId3" Type="http://schemas.openxmlformats.org/officeDocument/2006/relationships/image" Target="../media/image4.png"/><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 Id="rId3" Type="http://schemas.openxmlformats.org/officeDocument/2006/relationships/image" Target="../media/image6.png"/><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 Id="rId3" Type="http://schemas.openxmlformats.org/officeDocument/2006/relationships/image" Target="../media/image4.png"/><Relationship Id="rId4" Type="http://schemas.openxmlformats.org/officeDocument/2006/relationships/image" Target="../media/image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 Id="rId3"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 Id="rId3" Type="http://schemas.openxmlformats.org/officeDocument/2006/relationships/hyperlink" Target="https://www.youtube.com/watch?v=d6s0T0m3F8s" TargetMode="External"/><Relationship Id="rId4" Type="http://schemas.openxmlformats.org/officeDocument/2006/relationships/image" Target="../media/image13.jpg"/><Relationship Id="rId5" Type="http://schemas.openxmlformats.org/officeDocument/2006/relationships/image" Target="../media/image2.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 Id="rId3" Type="http://schemas.openxmlformats.org/officeDocument/2006/relationships/image" Target="../media/image1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 Id="rId3" Type="http://schemas.openxmlformats.org/officeDocument/2006/relationships/image" Target="../media/image1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 Id="rId3" Type="http://schemas.openxmlformats.org/officeDocument/2006/relationships/image" Target="../media/image15.jpg"/><Relationship Id="rId4" Type="http://schemas.openxmlformats.org/officeDocument/2006/relationships/image" Target="../media/image14.jpg"/><Relationship Id="rId5" Type="http://schemas.openxmlformats.org/officeDocument/2006/relationships/image" Target="../media/image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1.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4.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4.png"/><Relationship Id="rId4" Type="http://schemas.openxmlformats.org/officeDocument/2006/relationships/image" Target="../media/image12.png"/><Relationship Id="rId5"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6.png"/><Relationship Id="rId4" Type="http://schemas.openxmlformats.org/officeDocument/2006/relationships/image" Target="../media/image16.png"/><Relationship Id="rId5"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19" name="Shape 1419"/>
        <p:cNvGrpSpPr/>
        <p:nvPr/>
      </p:nvGrpSpPr>
      <p:grpSpPr>
        <a:xfrm>
          <a:off x="0" y="0"/>
          <a:ext cx="0" cy="0"/>
          <a:chOff x="0" y="0"/>
          <a:chExt cx="0" cy="0"/>
        </a:xfrm>
      </p:grpSpPr>
      <p:pic>
        <p:nvPicPr>
          <p:cNvPr id="1420" name="Google Shape;1420;p12"/>
          <p:cNvPicPr preferRelativeResize="0"/>
          <p:nvPr/>
        </p:nvPicPr>
        <p:blipFill rotWithShape="1">
          <a:blip r:embed="rId3">
            <a:alphaModFix/>
          </a:blip>
          <a:srcRect b="9763" l="0" r="26432" t="0"/>
          <a:stretch/>
        </p:blipFill>
        <p:spPr>
          <a:xfrm>
            <a:off x="0" y="-52400"/>
            <a:ext cx="9144000" cy="5195901"/>
          </a:xfrm>
          <a:prstGeom prst="rect">
            <a:avLst/>
          </a:prstGeom>
          <a:noFill/>
          <a:ln>
            <a:noFill/>
          </a:ln>
        </p:spPr>
      </p:pic>
      <p:sp>
        <p:nvSpPr>
          <p:cNvPr id="1421" name="Google Shape;1421;p12"/>
          <p:cNvSpPr txBox="1"/>
          <p:nvPr>
            <p:ph type="ctrTitle"/>
          </p:nvPr>
        </p:nvSpPr>
        <p:spPr>
          <a:xfrm>
            <a:off x="0" y="0"/>
            <a:ext cx="6820200" cy="2245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600">
                <a:solidFill>
                  <a:srgbClr val="262626"/>
                </a:solidFill>
              </a:rPr>
              <a:t>Analysis of Tropical Atmosphere Ocean Data</a:t>
            </a:r>
            <a:endParaRPr sz="3600"/>
          </a:p>
        </p:txBody>
      </p:sp>
      <p:sp>
        <p:nvSpPr>
          <p:cNvPr id="1422" name="Google Shape;1422;p12"/>
          <p:cNvSpPr txBox="1"/>
          <p:nvPr>
            <p:ph idx="1" type="subTitle"/>
          </p:nvPr>
        </p:nvSpPr>
        <p:spPr>
          <a:xfrm>
            <a:off x="2033750" y="2529214"/>
            <a:ext cx="4870500" cy="792600"/>
          </a:xfrm>
          <a:prstGeom prst="rect">
            <a:avLst/>
          </a:prstGeom>
        </p:spPr>
        <p:txBody>
          <a:bodyPr anchorCtr="0" anchor="t" bIns="91425" lIns="91425" spcFirstLastPara="1" rIns="91425" wrap="square" tIns="91425">
            <a:noAutofit/>
          </a:bodyPr>
          <a:lstStyle/>
          <a:p>
            <a:pPr indent="0" lvl="0" marL="0" rtl="0" algn="ctr">
              <a:spcBef>
                <a:spcPts val="600"/>
              </a:spcBef>
              <a:spcAft>
                <a:spcPts val="0"/>
              </a:spcAft>
              <a:buNone/>
            </a:pPr>
            <a:r>
              <a:rPr lang="en" sz="3600">
                <a:solidFill>
                  <a:srgbClr val="C6DAEC"/>
                </a:solidFill>
                <a:latin typeface="Nixie One"/>
                <a:ea typeface="Nixie One"/>
                <a:cs typeface="Nixie One"/>
                <a:sym typeface="Nixie One"/>
              </a:rPr>
              <a:t>-</a:t>
            </a:r>
            <a:r>
              <a:rPr lang="en" sz="3600">
                <a:solidFill>
                  <a:srgbClr val="000000"/>
                </a:solidFill>
                <a:latin typeface="Nixie One"/>
                <a:ea typeface="Nixie One"/>
                <a:cs typeface="Nixie One"/>
                <a:sym typeface="Nixie One"/>
              </a:rPr>
              <a:t>- </a:t>
            </a:r>
            <a:r>
              <a:rPr lang="en" sz="3600">
                <a:solidFill>
                  <a:srgbClr val="000000"/>
                </a:solidFill>
                <a:latin typeface="Nixie One"/>
                <a:ea typeface="Nixie One"/>
                <a:cs typeface="Nixie One"/>
                <a:sym typeface="Nixie One"/>
              </a:rPr>
              <a:t>Team Invincibles</a:t>
            </a:r>
            <a:endParaRPr sz="3600">
              <a:solidFill>
                <a:srgbClr val="000000"/>
              </a:solidFill>
              <a:latin typeface="Nixie One"/>
              <a:ea typeface="Nixie One"/>
              <a:cs typeface="Nixie One"/>
              <a:sym typeface="Nixie One"/>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93" name="Shape 1493"/>
        <p:cNvGrpSpPr/>
        <p:nvPr/>
      </p:nvGrpSpPr>
      <p:grpSpPr>
        <a:xfrm>
          <a:off x="0" y="0"/>
          <a:ext cx="0" cy="0"/>
          <a:chOff x="0" y="0"/>
          <a:chExt cx="0" cy="0"/>
        </a:xfrm>
      </p:grpSpPr>
      <p:sp>
        <p:nvSpPr>
          <p:cNvPr id="1494" name="Google Shape;1494;p21"/>
          <p:cNvSpPr txBox="1"/>
          <p:nvPr/>
        </p:nvSpPr>
        <p:spPr>
          <a:xfrm>
            <a:off x="3199425" y="2170400"/>
            <a:ext cx="4001400" cy="120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7200">
                <a:solidFill>
                  <a:srgbClr val="19BBD5"/>
                </a:solidFill>
                <a:latin typeface="Impact"/>
                <a:ea typeface="Impact"/>
                <a:cs typeface="Impact"/>
                <a:sym typeface="Impact"/>
              </a:rPr>
              <a:t>	</a:t>
            </a:r>
            <a:r>
              <a:rPr b="1" lang="en" sz="6000">
                <a:solidFill>
                  <a:srgbClr val="19BBD5"/>
                </a:solidFill>
                <a:latin typeface="Impact"/>
                <a:ea typeface="Impact"/>
                <a:cs typeface="Impact"/>
                <a:sym typeface="Impact"/>
              </a:rPr>
              <a:t>TIE</a:t>
            </a:r>
            <a:endParaRPr b="1" sz="6000">
              <a:solidFill>
                <a:srgbClr val="19BBD5"/>
              </a:solidFill>
              <a:latin typeface="Impact"/>
              <a:ea typeface="Impact"/>
              <a:cs typeface="Impact"/>
              <a:sym typeface="Impact"/>
            </a:endParaRPr>
          </a:p>
        </p:txBody>
      </p:sp>
      <p:pic>
        <p:nvPicPr>
          <p:cNvPr id="1495" name="Google Shape;1495;p21"/>
          <p:cNvPicPr preferRelativeResize="0"/>
          <p:nvPr/>
        </p:nvPicPr>
        <p:blipFill>
          <a:blip r:embed="rId3">
            <a:alphaModFix/>
          </a:blip>
          <a:stretch>
            <a:fillRect/>
          </a:stretch>
        </p:blipFill>
        <p:spPr>
          <a:xfrm>
            <a:off x="4933639" y="1383513"/>
            <a:ext cx="4156425" cy="932875"/>
          </a:xfrm>
          <a:prstGeom prst="rect">
            <a:avLst/>
          </a:prstGeom>
          <a:noFill/>
          <a:ln>
            <a:noFill/>
          </a:ln>
        </p:spPr>
      </p:pic>
      <p:pic>
        <p:nvPicPr>
          <p:cNvPr id="1496" name="Google Shape;1496;p21"/>
          <p:cNvPicPr preferRelativeResize="0"/>
          <p:nvPr/>
        </p:nvPicPr>
        <p:blipFill>
          <a:blip r:embed="rId4">
            <a:alphaModFix/>
          </a:blip>
          <a:stretch>
            <a:fillRect/>
          </a:stretch>
        </p:blipFill>
        <p:spPr>
          <a:xfrm>
            <a:off x="4571988" y="3434329"/>
            <a:ext cx="4111872" cy="491750"/>
          </a:xfrm>
          <a:prstGeom prst="rect">
            <a:avLst/>
          </a:prstGeom>
          <a:noFill/>
          <a:ln>
            <a:noFill/>
          </a:ln>
        </p:spPr>
      </p:pic>
      <p:sp>
        <p:nvSpPr>
          <p:cNvPr id="1497" name="Google Shape;1497;p21"/>
          <p:cNvSpPr txBox="1"/>
          <p:nvPr/>
        </p:nvSpPr>
        <p:spPr>
          <a:xfrm>
            <a:off x="139550" y="1438063"/>
            <a:ext cx="4641900" cy="671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400">
                <a:solidFill>
                  <a:srgbClr val="C6DAEC"/>
                </a:solidFill>
                <a:latin typeface="Georgia"/>
                <a:ea typeface="Georgia"/>
                <a:cs typeface="Georgia"/>
                <a:sym typeface="Georgia"/>
              </a:rPr>
              <a:t>Adjusted R-squared: 0.9363</a:t>
            </a:r>
            <a:endParaRPr sz="2400">
              <a:solidFill>
                <a:srgbClr val="C6DAEC"/>
              </a:solidFill>
              <a:latin typeface="Georgia"/>
              <a:ea typeface="Georgia"/>
              <a:cs typeface="Georgia"/>
              <a:sym typeface="Georgia"/>
            </a:endParaRPr>
          </a:p>
          <a:p>
            <a:pPr indent="0" lvl="0" marL="0" rtl="0" algn="l">
              <a:lnSpc>
                <a:spcPct val="115000"/>
              </a:lnSpc>
              <a:spcBef>
                <a:spcPts val="0"/>
              </a:spcBef>
              <a:spcAft>
                <a:spcPts val="0"/>
              </a:spcAft>
              <a:buNone/>
            </a:pPr>
            <a:r>
              <a:rPr lang="en" sz="2400">
                <a:solidFill>
                  <a:srgbClr val="C6DAEC"/>
                </a:solidFill>
                <a:latin typeface="Georgia"/>
                <a:ea typeface="Georgia"/>
                <a:cs typeface="Georgia"/>
                <a:sym typeface="Georgia"/>
              </a:rPr>
              <a:t>RMSE: 0.2673</a:t>
            </a:r>
            <a:endParaRPr sz="2400">
              <a:solidFill>
                <a:srgbClr val="C6DAEC"/>
              </a:solidFill>
              <a:latin typeface="Georgia"/>
              <a:ea typeface="Georgia"/>
              <a:cs typeface="Georgia"/>
              <a:sym typeface="Georgia"/>
            </a:endParaRPr>
          </a:p>
          <a:p>
            <a:pPr indent="0" lvl="0" marL="0" rtl="0" algn="l">
              <a:spcBef>
                <a:spcPts val="0"/>
              </a:spcBef>
              <a:spcAft>
                <a:spcPts val="0"/>
              </a:spcAft>
              <a:buNone/>
            </a:pPr>
            <a:r>
              <a:t/>
            </a:r>
            <a:endParaRPr sz="3000">
              <a:latin typeface="Georgia"/>
              <a:ea typeface="Georgia"/>
              <a:cs typeface="Georgia"/>
              <a:sym typeface="Georgia"/>
            </a:endParaRPr>
          </a:p>
        </p:txBody>
      </p:sp>
      <p:sp>
        <p:nvSpPr>
          <p:cNvPr id="1498" name="Google Shape;1498;p21"/>
          <p:cNvSpPr txBox="1"/>
          <p:nvPr/>
        </p:nvSpPr>
        <p:spPr>
          <a:xfrm>
            <a:off x="96650" y="3300375"/>
            <a:ext cx="4075200" cy="585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400">
                <a:solidFill>
                  <a:srgbClr val="C6DAEC"/>
                </a:solidFill>
                <a:latin typeface="Georgia"/>
                <a:ea typeface="Georgia"/>
                <a:cs typeface="Georgia"/>
                <a:sym typeface="Georgia"/>
              </a:rPr>
              <a:t>Adjusted R-squared:</a:t>
            </a:r>
            <a:r>
              <a:rPr lang="en" sz="2400">
                <a:solidFill>
                  <a:srgbClr val="C6DAEC"/>
                </a:solidFill>
                <a:latin typeface="Georgia"/>
                <a:ea typeface="Georgia"/>
                <a:cs typeface="Georgia"/>
                <a:sym typeface="Georgia"/>
              </a:rPr>
              <a:t> </a:t>
            </a:r>
            <a:r>
              <a:rPr lang="en" sz="2400">
                <a:solidFill>
                  <a:srgbClr val="C6DAEC"/>
                </a:solidFill>
                <a:latin typeface="Georgia"/>
                <a:ea typeface="Georgia"/>
                <a:cs typeface="Georgia"/>
                <a:sym typeface="Georgia"/>
              </a:rPr>
              <a:t>0.9323</a:t>
            </a:r>
            <a:endParaRPr sz="2400">
              <a:solidFill>
                <a:srgbClr val="C6DAEC"/>
              </a:solidFill>
              <a:latin typeface="Georgia"/>
              <a:ea typeface="Georgia"/>
              <a:cs typeface="Georgia"/>
              <a:sym typeface="Georgia"/>
            </a:endParaRPr>
          </a:p>
          <a:p>
            <a:pPr indent="0" lvl="0" marL="0" rtl="0" algn="l">
              <a:lnSpc>
                <a:spcPct val="115000"/>
              </a:lnSpc>
              <a:spcBef>
                <a:spcPts val="0"/>
              </a:spcBef>
              <a:spcAft>
                <a:spcPts val="0"/>
              </a:spcAft>
              <a:buNone/>
            </a:pPr>
            <a:r>
              <a:rPr lang="en" sz="2400">
                <a:solidFill>
                  <a:srgbClr val="C6DAEC"/>
                </a:solidFill>
                <a:latin typeface="Georgia"/>
                <a:ea typeface="Georgia"/>
                <a:cs typeface="Georgia"/>
                <a:sym typeface="Georgia"/>
              </a:rPr>
              <a:t>RMSE: 0.2701</a:t>
            </a:r>
            <a:endParaRPr sz="2400">
              <a:solidFill>
                <a:srgbClr val="C6DAEC"/>
              </a:solidFill>
              <a:latin typeface="Georgia"/>
              <a:ea typeface="Georgia"/>
              <a:cs typeface="Georgia"/>
              <a:sym typeface="Georgia"/>
            </a:endParaRPr>
          </a:p>
          <a:p>
            <a:pPr indent="0" lvl="0" marL="0" rtl="0" algn="l">
              <a:spcBef>
                <a:spcPts val="0"/>
              </a:spcBef>
              <a:spcAft>
                <a:spcPts val="0"/>
              </a:spcAft>
              <a:buNone/>
            </a:pPr>
            <a:r>
              <a:t/>
            </a:r>
            <a:endParaRPr>
              <a:solidFill>
                <a:srgbClr val="C6DAEC"/>
              </a:solidFill>
              <a:latin typeface="Open Sans"/>
              <a:ea typeface="Open Sans"/>
              <a:cs typeface="Open Sans"/>
              <a:sym typeface="Open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94"/>
                                        </p:tgtEl>
                                        <p:attrNameLst>
                                          <p:attrName>style.visibility</p:attrName>
                                        </p:attrNameLst>
                                      </p:cBhvr>
                                      <p:to>
                                        <p:strVal val="visible"/>
                                      </p:to>
                                    </p:set>
                                    <p:animEffect filter="fade" transition="in">
                                      <p:cBhvr>
                                        <p:cTn dur="1000"/>
                                        <p:tgtEl>
                                          <p:spTgt spid="149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1502" name="Shape 1502"/>
        <p:cNvGrpSpPr/>
        <p:nvPr/>
      </p:nvGrpSpPr>
      <p:grpSpPr>
        <a:xfrm>
          <a:off x="0" y="0"/>
          <a:ext cx="0" cy="0"/>
          <a:chOff x="0" y="0"/>
          <a:chExt cx="0" cy="0"/>
        </a:xfrm>
      </p:grpSpPr>
      <p:sp>
        <p:nvSpPr>
          <p:cNvPr id="1503" name="Google Shape;1503;p22"/>
          <p:cNvSpPr txBox="1"/>
          <p:nvPr>
            <p:ph type="ctrTitle"/>
          </p:nvPr>
        </p:nvSpPr>
        <p:spPr>
          <a:xfrm>
            <a:off x="2391700" y="2316700"/>
            <a:ext cx="3420600" cy="10377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SzPts val="1100"/>
              <a:buNone/>
            </a:pPr>
            <a:r>
              <a:rPr lang="en" sz="3000"/>
              <a:t>Round 2:  Classification</a:t>
            </a:r>
            <a:endParaRPr sz="3000"/>
          </a:p>
          <a:p>
            <a:pPr indent="0" lvl="0" marL="0" rtl="0" algn="l">
              <a:spcBef>
                <a:spcPts val="0"/>
              </a:spcBef>
              <a:spcAft>
                <a:spcPts val="0"/>
              </a:spcAft>
              <a:buSzPts val="1100"/>
              <a:buNone/>
            </a:pPr>
            <a:r>
              <a:rPr lang="en" sz="3000"/>
              <a:t>K-Nearest Neighbours</a:t>
            </a:r>
            <a:endParaRPr sz="3000"/>
          </a:p>
        </p:txBody>
      </p:sp>
      <p:sp>
        <p:nvSpPr>
          <p:cNvPr id="1504" name="Google Shape;1504;p22"/>
          <p:cNvSpPr txBox="1"/>
          <p:nvPr/>
        </p:nvSpPr>
        <p:spPr>
          <a:xfrm>
            <a:off x="409575" y="1676400"/>
            <a:ext cx="2067000" cy="1771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800"/>
              <a:buFont typeface="Arial"/>
              <a:buNone/>
            </a:pPr>
            <a:r>
              <a:rPr b="1" lang="en" sz="4800">
                <a:solidFill>
                  <a:srgbClr val="FFFFFF"/>
                </a:solidFill>
                <a:latin typeface="Nixie One"/>
                <a:ea typeface="Nixie One"/>
                <a:cs typeface="Nixie One"/>
                <a:sym typeface="Nixie One"/>
              </a:rPr>
              <a:t>2</a:t>
            </a:r>
            <a:endParaRPr b="1" i="0" sz="1400" u="none" cap="none" strike="noStrike">
              <a:solidFill>
                <a:srgbClr val="FFFFFF"/>
              </a:solidFill>
              <a:latin typeface="Arial"/>
              <a:ea typeface="Arial"/>
              <a:cs typeface="Arial"/>
              <a:sym typeface="Arial"/>
            </a:endParaRPr>
          </a:p>
        </p:txBody>
      </p:sp>
      <p:sp>
        <p:nvSpPr>
          <p:cNvPr id="1505" name="Google Shape;1505;p22"/>
          <p:cNvSpPr txBox="1"/>
          <p:nvPr/>
        </p:nvSpPr>
        <p:spPr>
          <a:xfrm>
            <a:off x="5311225" y="725825"/>
            <a:ext cx="3066600" cy="5667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rgbClr val="19BBD5"/>
              </a:buClr>
              <a:buSzPts val="1800"/>
              <a:buFont typeface="Georgia"/>
              <a:buChar char="●"/>
            </a:pPr>
            <a:r>
              <a:rPr lang="en" sz="1800">
                <a:solidFill>
                  <a:srgbClr val="19BBD5"/>
                </a:solidFill>
                <a:latin typeface="Georgia"/>
                <a:ea typeface="Georgia"/>
                <a:cs typeface="Georgia"/>
                <a:sym typeface="Georgia"/>
              </a:rPr>
              <a:t>Buoy 2: 2,298 entries</a:t>
            </a:r>
            <a:endParaRPr sz="1800">
              <a:solidFill>
                <a:srgbClr val="19BBD5"/>
              </a:solidFill>
              <a:latin typeface="Georgia"/>
              <a:ea typeface="Georgia"/>
              <a:cs typeface="Georgia"/>
              <a:sym typeface="Georgia"/>
            </a:endParaRPr>
          </a:p>
          <a:p>
            <a:pPr indent="-342900" lvl="0" marL="457200" rtl="0" algn="l">
              <a:spcBef>
                <a:spcPts val="0"/>
              </a:spcBef>
              <a:spcAft>
                <a:spcPts val="0"/>
              </a:spcAft>
              <a:buClr>
                <a:srgbClr val="19BBD5"/>
              </a:buClr>
              <a:buSzPts val="1800"/>
              <a:buFont typeface="Georgia"/>
              <a:buChar char="●"/>
            </a:pPr>
            <a:r>
              <a:rPr lang="en" sz="1800">
                <a:solidFill>
                  <a:srgbClr val="19BBD5"/>
                </a:solidFill>
                <a:latin typeface="Georgia"/>
                <a:ea typeface="Georgia"/>
                <a:cs typeface="Georgia"/>
                <a:sym typeface="Georgia"/>
              </a:rPr>
              <a:t>Buoy 48: 2,240 entries</a:t>
            </a:r>
            <a:endParaRPr sz="1800">
              <a:solidFill>
                <a:srgbClr val="19BBD5"/>
              </a:solidFill>
              <a:latin typeface="Georgia"/>
              <a:ea typeface="Georgia"/>
              <a:cs typeface="Georgia"/>
              <a:sym typeface="Georgia"/>
            </a:endParaRPr>
          </a:p>
        </p:txBody>
      </p:sp>
      <p:sp>
        <p:nvSpPr>
          <p:cNvPr id="1506" name="Google Shape;1506;p22"/>
          <p:cNvSpPr txBox="1"/>
          <p:nvPr/>
        </p:nvSpPr>
        <p:spPr>
          <a:xfrm>
            <a:off x="5331850" y="1516675"/>
            <a:ext cx="3319500" cy="3924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rgbClr val="19BBD5"/>
              </a:buClr>
              <a:buSzPts val="1800"/>
              <a:buFont typeface="Georgia"/>
              <a:buChar char="●"/>
            </a:pPr>
            <a:r>
              <a:rPr lang="en" sz="1800">
                <a:solidFill>
                  <a:srgbClr val="19BBD5"/>
                </a:solidFill>
                <a:latin typeface="Georgia"/>
                <a:ea typeface="Georgia"/>
                <a:cs typeface="Georgia"/>
                <a:sym typeface="Georgia"/>
              </a:rPr>
              <a:t>Target: Buoy</a:t>
            </a:r>
            <a:endParaRPr sz="1800">
              <a:solidFill>
                <a:srgbClr val="19BBD5"/>
              </a:solidFill>
              <a:latin typeface="Georgia"/>
              <a:ea typeface="Georgia"/>
              <a:cs typeface="Georgia"/>
              <a:sym typeface="Georgia"/>
            </a:endParaRPr>
          </a:p>
        </p:txBody>
      </p:sp>
      <p:sp>
        <p:nvSpPr>
          <p:cNvPr id="1507" name="Google Shape;1507;p22"/>
          <p:cNvSpPr txBox="1"/>
          <p:nvPr/>
        </p:nvSpPr>
        <p:spPr>
          <a:xfrm>
            <a:off x="5311225" y="2090700"/>
            <a:ext cx="3632100" cy="20193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rgbClr val="19BBD5"/>
              </a:buClr>
              <a:buSzPts val="1800"/>
              <a:buFont typeface="Georgia"/>
              <a:buChar char="●"/>
            </a:pPr>
            <a:r>
              <a:rPr lang="en" sz="1800">
                <a:solidFill>
                  <a:srgbClr val="19BBD5"/>
                </a:solidFill>
                <a:latin typeface="Georgia"/>
                <a:ea typeface="Georgia"/>
                <a:cs typeface="Georgia"/>
                <a:sym typeface="Georgia"/>
              </a:rPr>
              <a:t>Predictors: </a:t>
            </a:r>
            <a:endParaRPr sz="1800">
              <a:solidFill>
                <a:srgbClr val="19BBD5"/>
              </a:solidFill>
              <a:latin typeface="Georgia"/>
              <a:ea typeface="Georgia"/>
              <a:cs typeface="Georgia"/>
              <a:sym typeface="Georgia"/>
            </a:endParaRPr>
          </a:p>
          <a:p>
            <a:pPr indent="-342900" lvl="1" marL="914400" rtl="0" algn="l">
              <a:spcBef>
                <a:spcPts val="0"/>
              </a:spcBef>
              <a:spcAft>
                <a:spcPts val="0"/>
              </a:spcAft>
              <a:buClr>
                <a:srgbClr val="19BBD5"/>
              </a:buClr>
              <a:buSzPts val="1800"/>
              <a:buFont typeface="Georgia"/>
              <a:buChar char="○"/>
            </a:pPr>
            <a:r>
              <a:rPr lang="en" sz="1800">
                <a:solidFill>
                  <a:srgbClr val="19BBD5"/>
                </a:solidFill>
                <a:latin typeface="Georgia"/>
                <a:ea typeface="Georgia"/>
                <a:cs typeface="Georgia"/>
                <a:sym typeface="Georgia"/>
              </a:rPr>
              <a:t>zonal winds</a:t>
            </a:r>
            <a:endParaRPr sz="1800">
              <a:solidFill>
                <a:srgbClr val="19BBD5"/>
              </a:solidFill>
              <a:latin typeface="Georgia"/>
              <a:ea typeface="Georgia"/>
              <a:cs typeface="Georgia"/>
              <a:sym typeface="Georgia"/>
            </a:endParaRPr>
          </a:p>
          <a:p>
            <a:pPr indent="-342900" lvl="1" marL="914400" rtl="0" algn="l">
              <a:spcBef>
                <a:spcPts val="0"/>
              </a:spcBef>
              <a:spcAft>
                <a:spcPts val="0"/>
              </a:spcAft>
              <a:buClr>
                <a:srgbClr val="19BBD5"/>
              </a:buClr>
              <a:buSzPts val="1800"/>
              <a:buFont typeface="Georgia"/>
              <a:buChar char="○"/>
            </a:pPr>
            <a:r>
              <a:rPr lang="en" sz="1800">
                <a:solidFill>
                  <a:srgbClr val="19BBD5"/>
                </a:solidFill>
                <a:latin typeface="Georgia"/>
                <a:ea typeface="Georgia"/>
                <a:cs typeface="Georgia"/>
                <a:sym typeface="Georgia"/>
              </a:rPr>
              <a:t>meridional winds</a:t>
            </a:r>
            <a:endParaRPr sz="1800">
              <a:solidFill>
                <a:srgbClr val="19BBD5"/>
              </a:solidFill>
              <a:latin typeface="Georgia"/>
              <a:ea typeface="Georgia"/>
              <a:cs typeface="Georgia"/>
              <a:sym typeface="Georgia"/>
            </a:endParaRPr>
          </a:p>
          <a:p>
            <a:pPr indent="-342900" lvl="1" marL="914400" rtl="0" algn="l">
              <a:spcBef>
                <a:spcPts val="0"/>
              </a:spcBef>
              <a:spcAft>
                <a:spcPts val="0"/>
              </a:spcAft>
              <a:buClr>
                <a:srgbClr val="19BBD5"/>
              </a:buClr>
              <a:buSzPts val="1800"/>
              <a:buFont typeface="Georgia"/>
              <a:buChar char="○"/>
            </a:pPr>
            <a:r>
              <a:rPr lang="en" sz="1800">
                <a:solidFill>
                  <a:srgbClr val="19BBD5"/>
                </a:solidFill>
                <a:latin typeface="Georgia"/>
                <a:ea typeface="Georgia"/>
                <a:cs typeface="Georgia"/>
                <a:sym typeface="Georgia"/>
              </a:rPr>
              <a:t>humidity</a:t>
            </a:r>
            <a:endParaRPr sz="1800">
              <a:solidFill>
                <a:srgbClr val="19BBD5"/>
              </a:solidFill>
              <a:latin typeface="Georgia"/>
              <a:ea typeface="Georgia"/>
              <a:cs typeface="Georgia"/>
              <a:sym typeface="Georgia"/>
            </a:endParaRPr>
          </a:p>
          <a:p>
            <a:pPr indent="-342900" lvl="1" marL="914400" rtl="0" algn="l">
              <a:spcBef>
                <a:spcPts val="0"/>
              </a:spcBef>
              <a:spcAft>
                <a:spcPts val="0"/>
              </a:spcAft>
              <a:buClr>
                <a:srgbClr val="19BBD5"/>
              </a:buClr>
              <a:buSzPts val="1800"/>
              <a:buFont typeface="Georgia"/>
              <a:buChar char="○"/>
            </a:pPr>
            <a:r>
              <a:rPr lang="en" sz="1800">
                <a:solidFill>
                  <a:srgbClr val="19BBD5"/>
                </a:solidFill>
                <a:latin typeface="Georgia"/>
                <a:ea typeface="Georgia"/>
                <a:cs typeface="Georgia"/>
                <a:sym typeface="Georgia"/>
              </a:rPr>
              <a:t>air temperature</a:t>
            </a:r>
            <a:endParaRPr sz="1800">
              <a:solidFill>
                <a:srgbClr val="19BBD5"/>
              </a:solidFill>
              <a:latin typeface="Georgia"/>
              <a:ea typeface="Georgia"/>
              <a:cs typeface="Georgia"/>
              <a:sym typeface="Georgia"/>
            </a:endParaRPr>
          </a:p>
          <a:p>
            <a:pPr indent="-342900" lvl="1" marL="914400" rtl="0" algn="l">
              <a:spcBef>
                <a:spcPts val="0"/>
              </a:spcBef>
              <a:spcAft>
                <a:spcPts val="0"/>
              </a:spcAft>
              <a:buClr>
                <a:srgbClr val="19BBD5"/>
              </a:buClr>
              <a:buSzPts val="1800"/>
              <a:buFont typeface="Georgia"/>
              <a:buChar char="○"/>
            </a:pPr>
            <a:r>
              <a:rPr lang="en" sz="1800">
                <a:solidFill>
                  <a:srgbClr val="19BBD5"/>
                </a:solidFill>
                <a:latin typeface="Georgia"/>
                <a:ea typeface="Georgia"/>
                <a:cs typeface="Georgia"/>
                <a:sym typeface="Georgia"/>
              </a:rPr>
              <a:t>sea surface temperature</a:t>
            </a:r>
            <a:endParaRPr sz="1800">
              <a:solidFill>
                <a:srgbClr val="19BBD5"/>
              </a:solidFill>
              <a:latin typeface="Georgia"/>
              <a:ea typeface="Georgia"/>
              <a:cs typeface="Georgia"/>
              <a:sym typeface="Georgia"/>
            </a:endParaRPr>
          </a:p>
          <a:p>
            <a:pPr indent="-342900" lvl="1" marL="914400" rtl="0" algn="l">
              <a:spcBef>
                <a:spcPts val="0"/>
              </a:spcBef>
              <a:spcAft>
                <a:spcPts val="0"/>
              </a:spcAft>
              <a:buClr>
                <a:srgbClr val="19BBD5"/>
              </a:buClr>
              <a:buSzPts val="1800"/>
              <a:buFont typeface="Georgia"/>
              <a:buChar char="○"/>
            </a:pPr>
            <a:r>
              <a:rPr lang="en" sz="1800">
                <a:solidFill>
                  <a:srgbClr val="19BBD5"/>
                </a:solidFill>
                <a:latin typeface="Georgia"/>
                <a:ea typeface="Georgia"/>
                <a:cs typeface="Georgia"/>
                <a:sym typeface="Georgia"/>
              </a:rPr>
              <a:t>interaction and squared terms.</a:t>
            </a:r>
            <a:endParaRPr sz="1800">
              <a:solidFill>
                <a:srgbClr val="19BBD5"/>
              </a:solidFill>
              <a:latin typeface="Georgia"/>
              <a:ea typeface="Georgia"/>
              <a:cs typeface="Georgia"/>
              <a:sym typeface="Georgi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505"/>
                                        </p:tgtEl>
                                        <p:attrNameLst>
                                          <p:attrName>style.visibility</p:attrName>
                                        </p:attrNameLst>
                                      </p:cBhvr>
                                      <p:to>
                                        <p:strVal val="visible"/>
                                      </p:to>
                                    </p:set>
                                    <p:anim calcmode="lin" valueType="num">
                                      <p:cBhvr additive="base">
                                        <p:cTn dur="1000"/>
                                        <p:tgtEl>
                                          <p:spTgt spid="1505"/>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506"/>
                                        </p:tgtEl>
                                        <p:attrNameLst>
                                          <p:attrName>style.visibility</p:attrName>
                                        </p:attrNameLst>
                                      </p:cBhvr>
                                      <p:to>
                                        <p:strVal val="visible"/>
                                      </p:to>
                                    </p:set>
                                    <p:anim calcmode="lin" valueType="num">
                                      <p:cBhvr additive="base">
                                        <p:cTn dur="1000"/>
                                        <p:tgtEl>
                                          <p:spTgt spid="1506"/>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507"/>
                                        </p:tgtEl>
                                        <p:attrNameLst>
                                          <p:attrName>style.visibility</p:attrName>
                                        </p:attrNameLst>
                                      </p:cBhvr>
                                      <p:to>
                                        <p:strVal val="visible"/>
                                      </p:to>
                                    </p:set>
                                    <p:anim calcmode="lin" valueType="num">
                                      <p:cBhvr additive="base">
                                        <p:cTn dur="1000"/>
                                        <p:tgtEl>
                                          <p:spTgt spid="1507"/>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11" name="Shape 1511"/>
        <p:cNvGrpSpPr/>
        <p:nvPr/>
      </p:nvGrpSpPr>
      <p:grpSpPr>
        <a:xfrm>
          <a:off x="0" y="0"/>
          <a:ext cx="0" cy="0"/>
          <a:chOff x="0" y="0"/>
          <a:chExt cx="0" cy="0"/>
        </a:xfrm>
      </p:grpSpPr>
      <p:sp>
        <p:nvSpPr>
          <p:cNvPr id="1512" name="Google Shape;1512;p23"/>
          <p:cNvSpPr txBox="1"/>
          <p:nvPr/>
        </p:nvSpPr>
        <p:spPr>
          <a:xfrm>
            <a:off x="541925" y="2092275"/>
            <a:ext cx="3325500" cy="19683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rPr lang="en" sz="2400">
                <a:solidFill>
                  <a:srgbClr val="C6DAEC"/>
                </a:solidFill>
                <a:latin typeface="Georgia"/>
                <a:ea typeface="Georgia"/>
                <a:cs typeface="Georgia"/>
                <a:sym typeface="Georgia"/>
              </a:rPr>
              <a:t>Accuracy: 0.7717</a:t>
            </a:r>
            <a:endParaRPr sz="2400">
              <a:solidFill>
                <a:srgbClr val="C6DAEC"/>
              </a:solidFill>
              <a:latin typeface="Georgia"/>
              <a:ea typeface="Georgia"/>
              <a:cs typeface="Georgia"/>
              <a:sym typeface="Georgia"/>
            </a:endParaRPr>
          </a:p>
          <a:p>
            <a:pPr indent="0" lvl="0" marL="457200" rtl="0" algn="l">
              <a:spcBef>
                <a:spcPts val="0"/>
              </a:spcBef>
              <a:spcAft>
                <a:spcPts val="0"/>
              </a:spcAft>
              <a:buNone/>
            </a:pPr>
            <a:r>
              <a:rPr lang="en" sz="2400">
                <a:solidFill>
                  <a:srgbClr val="C6DAEC"/>
                </a:solidFill>
                <a:latin typeface="Georgia"/>
                <a:ea typeface="Georgia"/>
                <a:cs typeface="Georgia"/>
                <a:sym typeface="Georgia"/>
              </a:rPr>
              <a:t>Sensitivity: 0.8261 </a:t>
            </a:r>
            <a:endParaRPr sz="2400">
              <a:solidFill>
                <a:srgbClr val="C6DAEC"/>
              </a:solidFill>
              <a:latin typeface="Georgia"/>
              <a:ea typeface="Georgia"/>
              <a:cs typeface="Georgia"/>
              <a:sym typeface="Georgia"/>
            </a:endParaRPr>
          </a:p>
          <a:p>
            <a:pPr indent="0" lvl="0" marL="457200" rtl="0" algn="l">
              <a:spcBef>
                <a:spcPts val="0"/>
              </a:spcBef>
              <a:spcAft>
                <a:spcPts val="0"/>
              </a:spcAft>
              <a:buNone/>
            </a:pPr>
            <a:r>
              <a:rPr lang="en" sz="2400">
                <a:solidFill>
                  <a:srgbClr val="C6DAEC"/>
                </a:solidFill>
                <a:latin typeface="Georgia"/>
                <a:ea typeface="Georgia"/>
                <a:cs typeface="Georgia"/>
                <a:sym typeface="Georgia"/>
              </a:rPr>
              <a:t>Specificity: 0.7176</a:t>
            </a:r>
            <a:endParaRPr sz="2400">
              <a:solidFill>
                <a:srgbClr val="C6DAEC"/>
              </a:solidFill>
              <a:latin typeface="Georgia"/>
              <a:ea typeface="Georgia"/>
              <a:cs typeface="Georgia"/>
              <a:sym typeface="Georgia"/>
            </a:endParaRPr>
          </a:p>
          <a:p>
            <a:pPr indent="0" lvl="0" marL="457200" rtl="0" algn="l">
              <a:spcBef>
                <a:spcPts val="0"/>
              </a:spcBef>
              <a:spcAft>
                <a:spcPts val="0"/>
              </a:spcAft>
              <a:buNone/>
            </a:pPr>
            <a:r>
              <a:rPr lang="en" sz="2400">
                <a:solidFill>
                  <a:srgbClr val="C6DAEC"/>
                </a:solidFill>
                <a:latin typeface="Georgia"/>
                <a:ea typeface="Georgia"/>
                <a:cs typeface="Georgia"/>
                <a:sym typeface="Georgia"/>
              </a:rPr>
              <a:t>Optimal K: 3</a:t>
            </a:r>
            <a:endParaRPr sz="2400">
              <a:solidFill>
                <a:srgbClr val="C6DAEC"/>
              </a:solidFill>
              <a:latin typeface="Georgia"/>
              <a:ea typeface="Georgia"/>
              <a:cs typeface="Georgia"/>
              <a:sym typeface="Georgia"/>
            </a:endParaRPr>
          </a:p>
        </p:txBody>
      </p:sp>
      <p:pic>
        <p:nvPicPr>
          <p:cNvPr id="1513" name="Google Shape;1513;p23"/>
          <p:cNvPicPr preferRelativeResize="0"/>
          <p:nvPr/>
        </p:nvPicPr>
        <p:blipFill>
          <a:blip r:embed="rId3">
            <a:alphaModFix/>
          </a:blip>
          <a:stretch>
            <a:fillRect/>
          </a:stretch>
        </p:blipFill>
        <p:spPr>
          <a:xfrm>
            <a:off x="4376950" y="1250975"/>
            <a:ext cx="2622350" cy="3650900"/>
          </a:xfrm>
          <a:prstGeom prst="rect">
            <a:avLst/>
          </a:prstGeom>
          <a:noFill/>
          <a:ln>
            <a:noFill/>
          </a:ln>
        </p:spPr>
      </p:pic>
      <p:pic>
        <p:nvPicPr>
          <p:cNvPr id="1514" name="Google Shape;1514;p23"/>
          <p:cNvPicPr preferRelativeResize="0"/>
          <p:nvPr/>
        </p:nvPicPr>
        <p:blipFill>
          <a:blip r:embed="rId4">
            <a:alphaModFix/>
          </a:blip>
          <a:stretch>
            <a:fillRect/>
          </a:stretch>
        </p:blipFill>
        <p:spPr>
          <a:xfrm>
            <a:off x="4886600" y="0"/>
            <a:ext cx="4257401" cy="95554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12"/>
                                        </p:tgtEl>
                                        <p:attrNameLst>
                                          <p:attrName>style.visibility</p:attrName>
                                        </p:attrNameLst>
                                      </p:cBhvr>
                                      <p:to>
                                        <p:strVal val="visible"/>
                                      </p:to>
                                    </p:set>
                                    <p:animEffect filter="fade" transition="in">
                                      <p:cBhvr>
                                        <p:cTn dur="1000"/>
                                        <p:tgtEl>
                                          <p:spTgt spid="151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18" name="Shape 1518"/>
        <p:cNvGrpSpPr/>
        <p:nvPr/>
      </p:nvGrpSpPr>
      <p:grpSpPr>
        <a:xfrm>
          <a:off x="0" y="0"/>
          <a:ext cx="0" cy="0"/>
          <a:chOff x="0" y="0"/>
          <a:chExt cx="0" cy="0"/>
        </a:xfrm>
      </p:grpSpPr>
      <p:pic>
        <p:nvPicPr>
          <p:cNvPr id="1519" name="Google Shape;1519;p24"/>
          <p:cNvPicPr preferRelativeResize="0"/>
          <p:nvPr/>
        </p:nvPicPr>
        <p:blipFill>
          <a:blip r:embed="rId3">
            <a:alphaModFix/>
          </a:blip>
          <a:stretch>
            <a:fillRect/>
          </a:stretch>
        </p:blipFill>
        <p:spPr>
          <a:xfrm>
            <a:off x="2194375" y="565525"/>
            <a:ext cx="6568628" cy="785525"/>
          </a:xfrm>
          <a:prstGeom prst="rect">
            <a:avLst/>
          </a:prstGeom>
          <a:noFill/>
          <a:ln>
            <a:noFill/>
          </a:ln>
        </p:spPr>
      </p:pic>
      <p:pic>
        <p:nvPicPr>
          <p:cNvPr id="1520" name="Google Shape;1520;p24"/>
          <p:cNvPicPr preferRelativeResize="0"/>
          <p:nvPr/>
        </p:nvPicPr>
        <p:blipFill>
          <a:blip r:embed="rId4">
            <a:alphaModFix/>
          </a:blip>
          <a:stretch>
            <a:fillRect/>
          </a:stretch>
        </p:blipFill>
        <p:spPr>
          <a:xfrm>
            <a:off x="3251875" y="1695650"/>
            <a:ext cx="5892125" cy="3408775"/>
          </a:xfrm>
          <a:prstGeom prst="rect">
            <a:avLst/>
          </a:prstGeom>
          <a:noFill/>
          <a:ln>
            <a:noFill/>
          </a:ln>
        </p:spPr>
      </p:pic>
      <p:sp>
        <p:nvSpPr>
          <p:cNvPr id="1521" name="Google Shape;1521;p24"/>
          <p:cNvSpPr txBox="1"/>
          <p:nvPr/>
        </p:nvSpPr>
        <p:spPr>
          <a:xfrm>
            <a:off x="0" y="2685750"/>
            <a:ext cx="3325500" cy="19683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rPr lang="en" sz="2400">
                <a:solidFill>
                  <a:srgbClr val="C6DAEC"/>
                </a:solidFill>
                <a:latin typeface="Georgia"/>
                <a:ea typeface="Georgia"/>
                <a:cs typeface="Georgia"/>
                <a:sym typeface="Georgia"/>
              </a:rPr>
              <a:t>Accuracy: 0.7919</a:t>
            </a:r>
            <a:endParaRPr sz="2400">
              <a:solidFill>
                <a:srgbClr val="C6DAEC"/>
              </a:solidFill>
              <a:latin typeface="Georgia"/>
              <a:ea typeface="Georgia"/>
              <a:cs typeface="Georgia"/>
              <a:sym typeface="Georgia"/>
            </a:endParaRPr>
          </a:p>
          <a:p>
            <a:pPr indent="0" lvl="0" marL="457200" rtl="0" algn="l">
              <a:spcBef>
                <a:spcPts val="0"/>
              </a:spcBef>
              <a:spcAft>
                <a:spcPts val="0"/>
              </a:spcAft>
              <a:buNone/>
            </a:pPr>
            <a:r>
              <a:rPr lang="en" sz="2400">
                <a:solidFill>
                  <a:srgbClr val="C6DAEC"/>
                </a:solidFill>
                <a:latin typeface="Georgia"/>
                <a:ea typeface="Georgia"/>
                <a:cs typeface="Georgia"/>
                <a:sym typeface="Georgia"/>
              </a:rPr>
              <a:t>Sensitivity: 0.8609</a:t>
            </a:r>
            <a:endParaRPr sz="2400">
              <a:solidFill>
                <a:srgbClr val="C6DAEC"/>
              </a:solidFill>
              <a:latin typeface="Georgia"/>
              <a:ea typeface="Georgia"/>
              <a:cs typeface="Georgia"/>
              <a:sym typeface="Georgia"/>
            </a:endParaRPr>
          </a:p>
          <a:p>
            <a:pPr indent="0" lvl="0" marL="457200" rtl="0" algn="l">
              <a:spcBef>
                <a:spcPts val="0"/>
              </a:spcBef>
              <a:spcAft>
                <a:spcPts val="0"/>
              </a:spcAft>
              <a:buNone/>
            </a:pPr>
            <a:r>
              <a:rPr lang="en" sz="2400">
                <a:solidFill>
                  <a:srgbClr val="C6DAEC"/>
                </a:solidFill>
                <a:latin typeface="Georgia"/>
                <a:ea typeface="Georgia"/>
                <a:cs typeface="Georgia"/>
                <a:sym typeface="Georgia"/>
              </a:rPr>
              <a:t>Specificity: 0.721</a:t>
            </a:r>
            <a:endParaRPr sz="2400">
              <a:solidFill>
                <a:srgbClr val="C6DAEC"/>
              </a:solidFill>
              <a:latin typeface="Georgia"/>
              <a:ea typeface="Georgia"/>
              <a:cs typeface="Georgia"/>
              <a:sym typeface="Georgi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21"/>
                                        </p:tgtEl>
                                        <p:attrNameLst>
                                          <p:attrName>style.visibility</p:attrName>
                                        </p:attrNameLst>
                                      </p:cBhvr>
                                      <p:to>
                                        <p:strVal val="visible"/>
                                      </p:to>
                                    </p:set>
                                    <p:animEffect filter="fade" transition="in">
                                      <p:cBhvr>
                                        <p:cTn dur="1000"/>
                                        <p:tgtEl>
                                          <p:spTgt spid="152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25" name="Shape 1525"/>
        <p:cNvGrpSpPr/>
        <p:nvPr/>
      </p:nvGrpSpPr>
      <p:grpSpPr>
        <a:xfrm>
          <a:off x="0" y="0"/>
          <a:ext cx="0" cy="0"/>
          <a:chOff x="0" y="0"/>
          <a:chExt cx="0" cy="0"/>
        </a:xfrm>
      </p:grpSpPr>
      <p:sp>
        <p:nvSpPr>
          <p:cNvPr id="1526" name="Google Shape;1526;p25"/>
          <p:cNvSpPr txBox="1"/>
          <p:nvPr/>
        </p:nvSpPr>
        <p:spPr>
          <a:xfrm>
            <a:off x="1523025" y="2170400"/>
            <a:ext cx="6583200" cy="128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7200">
                <a:solidFill>
                  <a:srgbClr val="19BBD5"/>
                </a:solidFill>
                <a:latin typeface="Impact"/>
                <a:ea typeface="Impact"/>
                <a:cs typeface="Impact"/>
                <a:sym typeface="Impact"/>
              </a:rPr>
              <a:t>	</a:t>
            </a:r>
            <a:r>
              <a:rPr b="1" lang="en" sz="6000">
                <a:solidFill>
                  <a:srgbClr val="19BBD5"/>
                </a:solidFill>
                <a:latin typeface="Impact"/>
                <a:ea typeface="Impact"/>
                <a:cs typeface="Impact"/>
                <a:sym typeface="Impact"/>
              </a:rPr>
              <a:t>SLIGHTLY BETTER</a:t>
            </a:r>
            <a:endParaRPr b="1" sz="6000">
              <a:solidFill>
                <a:srgbClr val="19BBD5"/>
              </a:solidFill>
              <a:latin typeface="Impact"/>
              <a:ea typeface="Impact"/>
              <a:cs typeface="Impact"/>
              <a:sym typeface="Impact"/>
            </a:endParaRPr>
          </a:p>
        </p:txBody>
      </p:sp>
      <p:pic>
        <p:nvPicPr>
          <p:cNvPr id="1527" name="Google Shape;1527;p25"/>
          <p:cNvPicPr preferRelativeResize="0"/>
          <p:nvPr/>
        </p:nvPicPr>
        <p:blipFill>
          <a:blip r:embed="rId3">
            <a:alphaModFix/>
          </a:blip>
          <a:stretch>
            <a:fillRect/>
          </a:stretch>
        </p:blipFill>
        <p:spPr>
          <a:xfrm>
            <a:off x="4077739" y="3394738"/>
            <a:ext cx="4156425" cy="932875"/>
          </a:xfrm>
          <a:prstGeom prst="rect">
            <a:avLst/>
          </a:prstGeom>
          <a:noFill/>
          <a:ln>
            <a:noFill/>
          </a:ln>
        </p:spPr>
      </p:pic>
      <p:pic>
        <p:nvPicPr>
          <p:cNvPr id="1528" name="Google Shape;1528;p25"/>
          <p:cNvPicPr preferRelativeResize="0"/>
          <p:nvPr/>
        </p:nvPicPr>
        <p:blipFill>
          <a:blip r:embed="rId4">
            <a:alphaModFix/>
          </a:blip>
          <a:stretch>
            <a:fillRect/>
          </a:stretch>
        </p:blipFill>
        <p:spPr>
          <a:xfrm>
            <a:off x="4011863" y="1742879"/>
            <a:ext cx="4111872" cy="491750"/>
          </a:xfrm>
          <a:prstGeom prst="rect">
            <a:avLst/>
          </a:prstGeom>
          <a:noFill/>
          <a:ln>
            <a:noFill/>
          </a:ln>
        </p:spPr>
      </p:pic>
      <p:sp>
        <p:nvSpPr>
          <p:cNvPr id="1529" name="Google Shape;1529;p25"/>
          <p:cNvSpPr txBox="1"/>
          <p:nvPr/>
        </p:nvSpPr>
        <p:spPr>
          <a:xfrm>
            <a:off x="1130150" y="1742863"/>
            <a:ext cx="4641900" cy="671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400">
                <a:solidFill>
                  <a:srgbClr val="C6DAEC"/>
                </a:solidFill>
                <a:latin typeface="Georgia"/>
                <a:ea typeface="Georgia"/>
                <a:cs typeface="Georgia"/>
                <a:sym typeface="Georgia"/>
              </a:rPr>
              <a:t>Accuracy: 0.7919</a:t>
            </a:r>
            <a:endParaRPr sz="2400">
              <a:solidFill>
                <a:srgbClr val="C6DAEC"/>
              </a:solidFill>
              <a:latin typeface="Georgia"/>
              <a:ea typeface="Georgia"/>
              <a:cs typeface="Georgia"/>
              <a:sym typeface="Georgia"/>
            </a:endParaRPr>
          </a:p>
          <a:p>
            <a:pPr indent="0" lvl="0" marL="0" rtl="0" algn="l">
              <a:lnSpc>
                <a:spcPct val="115000"/>
              </a:lnSpc>
              <a:spcBef>
                <a:spcPts val="0"/>
              </a:spcBef>
              <a:spcAft>
                <a:spcPts val="0"/>
              </a:spcAft>
              <a:buNone/>
            </a:pPr>
            <a:r>
              <a:t/>
            </a:r>
            <a:endParaRPr sz="2400">
              <a:solidFill>
                <a:srgbClr val="C6DAEC"/>
              </a:solidFill>
              <a:latin typeface="Georgia"/>
              <a:ea typeface="Georgia"/>
              <a:cs typeface="Georgia"/>
              <a:sym typeface="Georgia"/>
            </a:endParaRPr>
          </a:p>
          <a:p>
            <a:pPr indent="0" lvl="0" marL="0" rtl="0" algn="l">
              <a:spcBef>
                <a:spcPts val="0"/>
              </a:spcBef>
              <a:spcAft>
                <a:spcPts val="0"/>
              </a:spcAft>
              <a:buNone/>
            </a:pPr>
            <a:r>
              <a:t/>
            </a:r>
            <a:endParaRPr sz="3000">
              <a:latin typeface="Georgia"/>
              <a:ea typeface="Georgia"/>
              <a:cs typeface="Georgia"/>
              <a:sym typeface="Georgia"/>
            </a:endParaRPr>
          </a:p>
        </p:txBody>
      </p:sp>
      <p:sp>
        <p:nvSpPr>
          <p:cNvPr id="1530" name="Google Shape;1530;p25"/>
          <p:cNvSpPr txBox="1"/>
          <p:nvPr/>
        </p:nvSpPr>
        <p:spPr>
          <a:xfrm>
            <a:off x="630050" y="3452775"/>
            <a:ext cx="4075200" cy="5859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Clr>
                <a:schemeClr val="dk1"/>
              </a:buClr>
              <a:buSzPts val="1100"/>
              <a:buFont typeface="Arial"/>
              <a:buNone/>
            </a:pPr>
            <a:r>
              <a:rPr lang="en" sz="2400">
                <a:solidFill>
                  <a:srgbClr val="C6DAEC"/>
                </a:solidFill>
                <a:latin typeface="Georgia"/>
                <a:ea typeface="Georgia"/>
                <a:cs typeface="Georgia"/>
                <a:sym typeface="Georgia"/>
              </a:rPr>
              <a:t>Accuracy: 0.7717</a:t>
            </a:r>
            <a:endParaRPr sz="2400">
              <a:solidFill>
                <a:srgbClr val="C6DAEC"/>
              </a:solidFill>
              <a:latin typeface="Georgia"/>
              <a:ea typeface="Georgia"/>
              <a:cs typeface="Georgia"/>
              <a:sym typeface="Georgia"/>
            </a:endParaRPr>
          </a:p>
          <a:p>
            <a:pPr indent="0" lvl="0" marL="0" rtl="0" algn="l">
              <a:spcBef>
                <a:spcPts val="0"/>
              </a:spcBef>
              <a:spcAft>
                <a:spcPts val="0"/>
              </a:spcAft>
              <a:buNone/>
            </a:pPr>
            <a:r>
              <a:t/>
            </a:r>
            <a:endParaRPr>
              <a:solidFill>
                <a:srgbClr val="C6DAEC"/>
              </a:solidFill>
              <a:latin typeface="Open Sans"/>
              <a:ea typeface="Open Sans"/>
              <a:cs typeface="Open Sans"/>
              <a:sym typeface="Open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26"/>
                                        </p:tgtEl>
                                        <p:attrNameLst>
                                          <p:attrName>style.visibility</p:attrName>
                                        </p:attrNameLst>
                                      </p:cBhvr>
                                      <p:to>
                                        <p:strVal val="visible"/>
                                      </p:to>
                                    </p:set>
                                    <p:animEffect filter="fade" transition="in">
                                      <p:cBhvr>
                                        <p:cTn dur="1000"/>
                                        <p:tgtEl>
                                          <p:spTgt spid="152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1534" name="Shape 1534"/>
        <p:cNvGrpSpPr/>
        <p:nvPr/>
      </p:nvGrpSpPr>
      <p:grpSpPr>
        <a:xfrm>
          <a:off x="0" y="0"/>
          <a:ext cx="0" cy="0"/>
          <a:chOff x="0" y="0"/>
          <a:chExt cx="0" cy="0"/>
        </a:xfrm>
      </p:grpSpPr>
      <p:sp>
        <p:nvSpPr>
          <p:cNvPr id="1535" name="Google Shape;1535;p26"/>
          <p:cNvSpPr txBox="1"/>
          <p:nvPr>
            <p:ph type="ctrTitle"/>
          </p:nvPr>
        </p:nvSpPr>
        <p:spPr>
          <a:xfrm>
            <a:off x="2391700" y="2316700"/>
            <a:ext cx="3420600" cy="10377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SzPts val="1100"/>
              <a:buNone/>
            </a:pPr>
            <a:r>
              <a:rPr lang="en" sz="3000"/>
              <a:t>Round 3:  Classification</a:t>
            </a:r>
            <a:endParaRPr sz="3000"/>
          </a:p>
          <a:p>
            <a:pPr indent="0" lvl="0" marL="0" rtl="0" algn="l">
              <a:spcBef>
                <a:spcPts val="0"/>
              </a:spcBef>
              <a:spcAft>
                <a:spcPts val="0"/>
              </a:spcAft>
              <a:buSzPts val="1100"/>
              <a:buNone/>
            </a:pPr>
            <a:r>
              <a:rPr lang="en" sz="3000"/>
              <a:t>Decision Trees</a:t>
            </a:r>
            <a:endParaRPr sz="3000"/>
          </a:p>
        </p:txBody>
      </p:sp>
      <p:sp>
        <p:nvSpPr>
          <p:cNvPr id="1536" name="Google Shape;1536;p26"/>
          <p:cNvSpPr txBox="1"/>
          <p:nvPr/>
        </p:nvSpPr>
        <p:spPr>
          <a:xfrm>
            <a:off x="409575" y="1676400"/>
            <a:ext cx="2067000" cy="1771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800"/>
              <a:buFont typeface="Arial"/>
              <a:buNone/>
            </a:pPr>
            <a:r>
              <a:rPr b="1" lang="en" sz="4800">
                <a:solidFill>
                  <a:srgbClr val="FFFFFF"/>
                </a:solidFill>
                <a:latin typeface="Nixie One"/>
                <a:ea typeface="Nixie One"/>
                <a:cs typeface="Nixie One"/>
                <a:sym typeface="Nixie One"/>
              </a:rPr>
              <a:t>3</a:t>
            </a:r>
            <a:endParaRPr b="1" i="0" sz="1400" u="none" cap="none" strike="noStrike">
              <a:solidFill>
                <a:srgbClr val="FFFFFF"/>
              </a:solidFill>
              <a:latin typeface="Arial"/>
              <a:ea typeface="Arial"/>
              <a:cs typeface="Arial"/>
              <a:sym typeface="Arial"/>
            </a:endParaRPr>
          </a:p>
        </p:txBody>
      </p:sp>
      <p:sp>
        <p:nvSpPr>
          <p:cNvPr id="1537" name="Google Shape;1537;p26"/>
          <p:cNvSpPr txBox="1"/>
          <p:nvPr/>
        </p:nvSpPr>
        <p:spPr>
          <a:xfrm>
            <a:off x="5311225" y="725825"/>
            <a:ext cx="3066600" cy="5667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rgbClr val="19BBD5"/>
              </a:buClr>
              <a:buSzPts val="1800"/>
              <a:buFont typeface="Georgia"/>
              <a:buChar char="●"/>
            </a:pPr>
            <a:r>
              <a:rPr lang="en" sz="1800">
                <a:solidFill>
                  <a:srgbClr val="19BBD5"/>
                </a:solidFill>
                <a:latin typeface="Georgia"/>
                <a:ea typeface="Georgia"/>
                <a:cs typeface="Georgia"/>
                <a:sym typeface="Georgia"/>
              </a:rPr>
              <a:t>Buoy 2: 2,298 entries</a:t>
            </a:r>
            <a:endParaRPr sz="1800">
              <a:solidFill>
                <a:srgbClr val="19BBD5"/>
              </a:solidFill>
              <a:latin typeface="Georgia"/>
              <a:ea typeface="Georgia"/>
              <a:cs typeface="Georgia"/>
              <a:sym typeface="Georgia"/>
            </a:endParaRPr>
          </a:p>
          <a:p>
            <a:pPr indent="-342900" lvl="0" marL="457200" rtl="0" algn="l">
              <a:spcBef>
                <a:spcPts val="0"/>
              </a:spcBef>
              <a:spcAft>
                <a:spcPts val="0"/>
              </a:spcAft>
              <a:buClr>
                <a:srgbClr val="19BBD5"/>
              </a:buClr>
              <a:buSzPts val="1800"/>
              <a:buFont typeface="Georgia"/>
              <a:buChar char="●"/>
            </a:pPr>
            <a:r>
              <a:rPr lang="en" sz="1800">
                <a:solidFill>
                  <a:srgbClr val="19BBD5"/>
                </a:solidFill>
                <a:latin typeface="Georgia"/>
                <a:ea typeface="Georgia"/>
                <a:cs typeface="Georgia"/>
                <a:sym typeface="Georgia"/>
              </a:rPr>
              <a:t>Buoy 48: 2,240 entries</a:t>
            </a:r>
            <a:endParaRPr sz="1800">
              <a:solidFill>
                <a:srgbClr val="19BBD5"/>
              </a:solidFill>
              <a:latin typeface="Georgia"/>
              <a:ea typeface="Georgia"/>
              <a:cs typeface="Georgia"/>
              <a:sym typeface="Georgia"/>
            </a:endParaRPr>
          </a:p>
        </p:txBody>
      </p:sp>
      <p:sp>
        <p:nvSpPr>
          <p:cNvPr id="1538" name="Google Shape;1538;p26"/>
          <p:cNvSpPr txBox="1"/>
          <p:nvPr/>
        </p:nvSpPr>
        <p:spPr>
          <a:xfrm>
            <a:off x="5331850" y="1516675"/>
            <a:ext cx="3319500" cy="3924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rgbClr val="19BBD5"/>
              </a:buClr>
              <a:buSzPts val="1800"/>
              <a:buFont typeface="Georgia"/>
              <a:buChar char="●"/>
            </a:pPr>
            <a:r>
              <a:rPr lang="en" sz="1800">
                <a:solidFill>
                  <a:srgbClr val="19BBD5"/>
                </a:solidFill>
                <a:latin typeface="Georgia"/>
                <a:ea typeface="Georgia"/>
                <a:cs typeface="Georgia"/>
                <a:sym typeface="Georgia"/>
              </a:rPr>
              <a:t>Target: Buoy</a:t>
            </a:r>
            <a:endParaRPr sz="1800">
              <a:solidFill>
                <a:srgbClr val="19BBD5"/>
              </a:solidFill>
              <a:latin typeface="Georgia"/>
              <a:ea typeface="Georgia"/>
              <a:cs typeface="Georgia"/>
              <a:sym typeface="Georgia"/>
            </a:endParaRPr>
          </a:p>
        </p:txBody>
      </p:sp>
      <p:sp>
        <p:nvSpPr>
          <p:cNvPr id="1539" name="Google Shape;1539;p26"/>
          <p:cNvSpPr txBox="1"/>
          <p:nvPr/>
        </p:nvSpPr>
        <p:spPr>
          <a:xfrm>
            <a:off x="5311225" y="2090700"/>
            <a:ext cx="3632100" cy="20193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rgbClr val="19BBD5"/>
              </a:buClr>
              <a:buSzPts val="1800"/>
              <a:buFont typeface="Georgia"/>
              <a:buChar char="●"/>
            </a:pPr>
            <a:r>
              <a:rPr lang="en" sz="1800">
                <a:solidFill>
                  <a:srgbClr val="19BBD5"/>
                </a:solidFill>
                <a:latin typeface="Georgia"/>
                <a:ea typeface="Georgia"/>
                <a:cs typeface="Georgia"/>
                <a:sym typeface="Georgia"/>
              </a:rPr>
              <a:t>Predictors: </a:t>
            </a:r>
            <a:endParaRPr sz="1800">
              <a:solidFill>
                <a:srgbClr val="19BBD5"/>
              </a:solidFill>
              <a:latin typeface="Georgia"/>
              <a:ea typeface="Georgia"/>
              <a:cs typeface="Georgia"/>
              <a:sym typeface="Georgia"/>
            </a:endParaRPr>
          </a:p>
          <a:p>
            <a:pPr indent="-342900" lvl="1" marL="914400" rtl="0" algn="l">
              <a:spcBef>
                <a:spcPts val="0"/>
              </a:spcBef>
              <a:spcAft>
                <a:spcPts val="0"/>
              </a:spcAft>
              <a:buClr>
                <a:srgbClr val="19BBD5"/>
              </a:buClr>
              <a:buSzPts val="1800"/>
              <a:buFont typeface="Georgia"/>
              <a:buChar char="○"/>
            </a:pPr>
            <a:r>
              <a:rPr lang="en" sz="1800">
                <a:solidFill>
                  <a:srgbClr val="19BBD5"/>
                </a:solidFill>
                <a:latin typeface="Georgia"/>
                <a:ea typeface="Georgia"/>
                <a:cs typeface="Georgia"/>
                <a:sym typeface="Georgia"/>
              </a:rPr>
              <a:t>zonal winds</a:t>
            </a:r>
            <a:endParaRPr sz="1800">
              <a:solidFill>
                <a:srgbClr val="19BBD5"/>
              </a:solidFill>
              <a:latin typeface="Georgia"/>
              <a:ea typeface="Georgia"/>
              <a:cs typeface="Georgia"/>
              <a:sym typeface="Georgia"/>
            </a:endParaRPr>
          </a:p>
          <a:p>
            <a:pPr indent="-342900" lvl="1" marL="914400" rtl="0" algn="l">
              <a:spcBef>
                <a:spcPts val="0"/>
              </a:spcBef>
              <a:spcAft>
                <a:spcPts val="0"/>
              </a:spcAft>
              <a:buClr>
                <a:srgbClr val="19BBD5"/>
              </a:buClr>
              <a:buSzPts val="1800"/>
              <a:buFont typeface="Georgia"/>
              <a:buChar char="○"/>
            </a:pPr>
            <a:r>
              <a:rPr lang="en" sz="1800">
                <a:solidFill>
                  <a:srgbClr val="19BBD5"/>
                </a:solidFill>
                <a:latin typeface="Georgia"/>
                <a:ea typeface="Georgia"/>
                <a:cs typeface="Georgia"/>
                <a:sym typeface="Georgia"/>
              </a:rPr>
              <a:t>meridional winds</a:t>
            </a:r>
            <a:endParaRPr sz="1800">
              <a:solidFill>
                <a:srgbClr val="19BBD5"/>
              </a:solidFill>
              <a:latin typeface="Georgia"/>
              <a:ea typeface="Georgia"/>
              <a:cs typeface="Georgia"/>
              <a:sym typeface="Georgia"/>
            </a:endParaRPr>
          </a:p>
          <a:p>
            <a:pPr indent="-342900" lvl="1" marL="914400" rtl="0" algn="l">
              <a:spcBef>
                <a:spcPts val="0"/>
              </a:spcBef>
              <a:spcAft>
                <a:spcPts val="0"/>
              </a:spcAft>
              <a:buClr>
                <a:srgbClr val="19BBD5"/>
              </a:buClr>
              <a:buSzPts val="1800"/>
              <a:buFont typeface="Georgia"/>
              <a:buChar char="○"/>
            </a:pPr>
            <a:r>
              <a:rPr lang="en" sz="1800">
                <a:solidFill>
                  <a:srgbClr val="19BBD5"/>
                </a:solidFill>
                <a:latin typeface="Georgia"/>
                <a:ea typeface="Georgia"/>
                <a:cs typeface="Georgia"/>
                <a:sym typeface="Georgia"/>
              </a:rPr>
              <a:t>humidity</a:t>
            </a:r>
            <a:endParaRPr sz="1800">
              <a:solidFill>
                <a:srgbClr val="19BBD5"/>
              </a:solidFill>
              <a:latin typeface="Georgia"/>
              <a:ea typeface="Georgia"/>
              <a:cs typeface="Georgia"/>
              <a:sym typeface="Georgia"/>
            </a:endParaRPr>
          </a:p>
          <a:p>
            <a:pPr indent="-342900" lvl="1" marL="914400" rtl="0" algn="l">
              <a:spcBef>
                <a:spcPts val="0"/>
              </a:spcBef>
              <a:spcAft>
                <a:spcPts val="0"/>
              </a:spcAft>
              <a:buClr>
                <a:srgbClr val="19BBD5"/>
              </a:buClr>
              <a:buSzPts val="1800"/>
              <a:buFont typeface="Georgia"/>
              <a:buChar char="○"/>
            </a:pPr>
            <a:r>
              <a:rPr lang="en" sz="1800">
                <a:solidFill>
                  <a:srgbClr val="19BBD5"/>
                </a:solidFill>
                <a:latin typeface="Georgia"/>
                <a:ea typeface="Georgia"/>
                <a:cs typeface="Georgia"/>
                <a:sym typeface="Georgia"/>
              </a:rPr>
              <a:t>air temperature</a:t>
            </a:r>
            <a:endParaRPr sz="1800">
              <a:solidFill>
                <a:srgbClr val="19BBD5"/>
              </a:solidFill>
              <a:latin typeface="Georgia"/>
              <a:ea typeface="Georgia"/>
              <a:cs typeface="Georgia"/>
              <a:sym typeface="Georgia"/>
            </a:endParaRPr>
          </a:p>
          <a:p>
            <a:pPr indent="-342900" lvl="1" marL="914400" rtl="0" algn="l">
              <a:spcBef>
                <a:spcPts val="0"/>
              </a:spcBef>
              <a:spcAft>
                <a:spcPts val="0"/>
              </a:spcAft>
              <a:buClr>
                <a:srgbClr val="19BBD5"/>
              </a:buClr>
              <a:buSzPts val="1800"/>
              <a:buFont typeface="Georgia"/>
              <a:buChar char="○"/>
            </a:pPr>
            <a:r>
              <a:rPr lang="en" sz="1800">
                <a:solidFill>
                  <a:srgbClr val="19BBD5"/>
                </a:solidFill>
                <a:latin typeface="Georgia"/>
                <a:ea typeface="Georgia"/>
                <a:cs typeface="Georgia"/>
                <a:sym typeface="Georgia"/>
              </a:rPr>
              <a:t>sea surface temperature</a:t>
            </a:r>
            <a:endParaRPr sz="1800">
              <a:solidFill>
                <a:srgbClr val="19BBD5"/>
              </a:solidFill>
              <a:latin typeface="Georgia"/>
              <a:ea typeface="Georgia"/>
              <a:cs typeface="Georgia"/>
              <a:sym typeface="Georgia"/>
            </a:endParaRPr>
          </a:p>
          <a:p>
            <a:pPr indent="-342900" lvl="1" marL="914400" rtl="0" algn="l">
              <a:spcBef>
                <a:spcPts val="0"/>
              </a:spcBef>
              <a:spcAft>
                <a:spcPts val="0"/>
              </a:spcAft>
              <a:buClr>
                <a:srgbClr val="19BBD5"/>
              </a:buClr>
              <a:buSzPts val="1800"/>
              <a:buFont typeface="Georgia"/>
              <a:buChar char="○"/>
            </a:pPr>
            <a:r>
              <a:rPr lang="en" sz="1800">
                <a:solidFill>
                  <a:srgbClr val="19BBD5"/>
                </a:solidFill>
                <a:latin typeface="Georgia"/>
                <a:ea typeface="Georgia"/>
                <a:cs typeface="Georgia"/>
                <a:sym typeface="Georgia"/>
              </a:rPr>
              <a:t>interaction and squared terms.</a:t>
            </a:r>
            <a:endParaRPr sz="1800">
              <a:solidFill>
                <a:srgbClr val="19BBD5"/>
              </a:solidFill>
              <a:latin typeface="Georgia"/>
              <a:ea typeface="Georgia"/>
              <a:cs typeface="Georgia"/>
              <a:sym typeface="Georgi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537"/>
                                        </p:tgtEl>
                                        <p:attrNameLst>
                                          <p:attrName>style.visibility</p:attrName>
                                        </p:attrNameLst>
                                      </p:cBhvr>
                                      <p:to>
                                        <p:strVal val="visible"/>
                                      </p:to>
                                    </p:set>
                                    <p:anim calcmode="lin" valueType="num">
                                      <p:cBhvr additive="base">
                                        <p:cTn dur="1000"/>
                                        <p:tgtEl>
                                          <p:spTgt spid="1537"/>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538"/>
                                        </p:tgtEl>
                                        <p:attrNameLst>
                                          <p:attrName>style.visibility</p:attrName>
                                        </p:attrNameLst>
                                      </p:cBhvr>
                                      <p:to>
                                        <p:strVal val="visible"/>
                                      </p:to>
                                    </p:set>
                                    <p:anim calcmode="lin" valueType="num">
                                      <p:cBhvr additive="base">
                                        <p:cTn dur="1000"/>
                                        <p:tgtEl>
                                          <p:spTgt spid="1538"/>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539"/>
                                        </p:tgtEl>
                                        <p:attrNameLst>
                                          <p:attrName>style.visibility</p:attrName>
                                        </p:attrNameLst>
                                      </p:cBhvr>
                                      <p:to>
                                        <p:strVal val="visible"/>
                                      </p:to>
                                    </p:set>
                                    <p:anim calcmode="lin" valueType="num">
                                      <p:cBhvr additive="base">
                                        <p:cTn dur="1000"/>
                                        <p:tgtEl>
                                          <p:spTgt spid="1539"/>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43" name="Shape 1543"/>
        <p:cNvGrpSpPr/>
        <p:nvPr/>
      </p:nvGrpSpPr>
      <p:grpSpPr>
        <a:xfrm>
          <a:off x="0" y="0"/>
          <a:ext cx="0" cy="0"/>
          <a:chOff x="0" y="0"/>
          <a:chExt cx="0" cy="0"/>
        </a:xfrm>
      </p:grpSpPr>
      <p:sp>
        <p:nvSpPr>
          <p:cNvPr id="1544" name="Google Shape;1544;p27"/>
          <p:cNvSpPr txBox="1"/>
          <p:nvPr/>
        </p:nvSpPr>
        <p:spPr>
          <a:xfrm>
            <a:off x="541925" y="2092275"/>
            <a:ext cx="3325500" cy="19683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rPr lang="en" sz="2400">
                <a:solidFill>
                  <a:srgbClr val="C6DAEC"/>
                </a:solidFill>
                <a:latin typeface="Georgia"/>
                <a:ea typeface="Georgia"/>
                <a:cs typeface="Georgia"/>
                <a:sym typeface="Georgia"/>
              </a:rPr>
              <a:t>Accuracy: 0.7715</a:t>
            </a:r>
            <a:endParaRPr sz="2400">
              <a:solidFill>
                <a:srgbClr val="C6DAEC"/>
              </a:solidFill>
              <a:latin typeface="Georgia"/>
              <a:ea typeface="Georgia"/>
              <a:cs typeface="Georgia"/>
              <a:sym typeface="Georgia"/>
            </a:endParaRPr>
          </a:p>
          <a:p>
            <a:pPr indent="0" lvl="0" marL="457200" rtl="0" algn="l">
              <a:spcBef>
                <a:spcPts val="0"/>
              </a:spcBef>
              <a:spcAft>
                <a:spcPts val="0"/>
              </a:spcAft>
              <a:buNone/>
            </a:pPr>
            <a:r>
              <a:rPr lang="en" sz="2400">
                <a:solidFill>
                  <a:srgbClr val="C6DAEC"/>
                </a:solidFill>
                <a:latin typeface="Georgia"/>
                <a:ea typeface="Georgia"/>
                <a:cs typeface="Georgia"/>
                <a:sym typeface="Georgia"/>
              </a:rPr>
              <a:t>Sensitivity: 0.7723 </a:t>
            </a:r>
            <a:endParaRPr sz="2400">
              <a:solidFill>
                <a:srgbClr val="C6DAEC"/>
              </a:solidFill>
              <a:latin typeface="Georgia"/>
              <a:ea typeface="Georgia"/>
              <a:cs typeface="Georgia"/>
              <a:sym typeface="Georgia"/>
            </a:endParaRPr>
          </a:p>
          <a:p>
            <a:pPr indent="0" lvl="0" marL="457200" rtl="0" algn="l">
              <a:spcBef>
                <a:spcPts val="0"/>
              </a:spcBef>
              <a:spcAft>
                <a:spcPts val="0"/>
              </a:spcAft>
              <a:buNone/>
            </a:pPr>
            <a:r>
              <a:rPr lang="en" sz="2400">
                <a:solidFill>
                  <a:srgbClr val="C6DAEC"/>
                </a:solidFill>
                <a:latin typeface="Georgia"/>
                <a:ea typeface="Georgia"/>
                <a:cs typeface="Georgia"/>
                <a:sym typeface="Georgia"/>
              </a:rPr>
              <a:t>Specificity: 0.7706</a:t>
            </a:r>
            <a:endParaRPr sz="2400">
              <a:solidFill>
                <a:srgbClr val="C6DAEC"/>
              </a:solidFill>
              <a:latin typeface="Georgia"/>
              <a:ea typeface="Georgia"/>
              <a:cs typeface="Georgia"/>
              <a:sym typeface="Georgia"/>
            </a:endParaRPr>
          </a:p>
          <a:p>
            <a:pPr indent="0" lvl="0" marL="457200" rtl="0" algn="l">
              <a:spcBef>
                <a:spcPts val="0"/>
              </a:spcBef>
              <a:spcAft>
                <a:spcPts val="0"/>
              </a:spcAft>
              <a:buNone/>
            </a:pPr>
            <a:r>
              <a:t/>
            </a:r>
            <a:endParaRPr sz="2400">
              <a:solidFill>
                <a:srgbClr val="C6DAEC"/>
              </a:solidFill>
              <a:latin typeface="Georgia"/>
              <a:ea typeface="Georgia"/>
              <a:cs typeface="Georgia"/>
              <a:sym typeface="Georgia"/>
            </a:endParaRPr>
          </a:p>
        </p:txBody>
      </p:sp>
      <p:pic>
        <p:nvPicPr>
          <p:cNvPr id="1545" name="Google Shape;1545;p27"/>
          <p:cNvPicPr preferRelativeResize="0"/>
          <p:nvPr/>
        </p:nvPicPr>
        <p:blipFill>
          <a:blip r:embed="rId3">
            <a:alphaModFix/>
          </a:blip>
          <a:stretch>
            <a:fillRect/>
          </a:stretch>
        </p:blipFill>
        <p:spPr>
          <a:xfrm>
            <a:off x="4886600" y="0"/>
            <a:ext cx="4257401" cy="955540"/>
          </a:xfrm>
          <a:prstGeom prst="rect">
            <a:avLst/>
          </a:prstGeom>
          <a:noFill/>
          <a:ln>
            <a:noFill/>
          </a:ln>
        </p:spPr>
      </p:pic>
      <p:pic>
        <p:nvPicPr>
          <p:cNvPr id="1546" name="Google Shape;1546;p27"/>
          <p:cNvPicPr preferRelativeResize="0"/>
          <p:nvPr/>
        </p:nvPicPr>
        <p:blipFill rotWithShape="1">
          <a:blip r:embed="rId4">
            <a:alphaModFix/>
          </a:blip>
          <a:srcRect b="-3039" l="0" r="39463" t="0"/>
          <a:stretch/>
        </p:blipFill>
        <p:spPr>
          <a:xfrm>
            <a:off x="4460900" y="1155675"/>
            <a:ext cx="2368825" cy="34613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44"/>
                                        </p:tgtEl>
                                        <p:attrNameLst>
                                          <p:attrName>style.visibility</p:attrName>
                                        </p:attrNameLst>
                                      </p:cBhvr>
                                      <p:to>
                                        <p:strVal val="visible"/>
                                      </p:to>
                                    </p:set>
                                    <p:animEffect filter="fade" transition="in">
                                      <p:cBhvr>
                                        <p:cTn dur="1000"/>
                                        <p:tgtEl>
                                          <p:spTgt spid="154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50" name="Shape 1550"/>
        <p:cNvGrpSpPr/>
        <p:nvPr/>
      </p:nvGrpSpPr>
      <p:grpSpPr>
        <a:xfrm>
          <a:off x="0" y="0"/>
          <a:ext cx="0" cy="0"/>
          <a:chOff x="0" y="0"/>
          <a:chExt cx="0" cy="0"/>
        </a:xfrm>
      </p:grpSpPr>
      <p:pic>
        <p:nvPicPr>
          <p:cNvPr id="1551" name="Google Shape;1551;p28"/>
          <p:cNvPicPr preferRelativeResize="0"/>
          <p:nvPr/>
        </p:nvPicPr>
        <p:blipFill>
          <a:blip r:embed="rId3">
            <a:alphaModFix/>
          </a:blip>
          <a:stretch>
            <a:fillRect/>
          </a:stretch>
        </p:blipFill>
        <p:spPr>
          <a:xfrm>
            <a:off x="2194375" y="565525"/>
            <a:ext cx="6568628" cy="785525"/>
          </a:xfrm>
          <a:prstGeom prst="rect">
            <a:avLst/>
          </a:prstGeom>
          <a:noFill/>
          <a:ln>
            <a:noFill/>
          </a:ln>
        </p:spPr>
      </p:pic>
      <p:pic>
        <p:nvPicPr>
          <p:cNvPr id="1552" name="Google Shape;1552;p28"/>
          <p:cNvPicPr preferRelativeResize="0"/>
          <p:nvPr/>
        </p:nvPicPr>
        <p:blipFill>
          <a:blip r:embed="rId4">
            <a:alphaModFix/>
          </a:blip>
          <a:stretch>
            <a:fillRect/>
          </a:stretch>
        </p:blipFill>
        <p:spPr>
          <a:xfrm>
            <a:off x="3138100" y="1714499"/>
            <a:ext cx="6005900" cy="3387925"/>
          </a:xfrm>
          <a:prstGeom prst="rect">
            <a:avLst/>
          </a:prstGeom>
          <a:noFill/>
          <a:ln>
            <a:noFill/>
          </a:ln>
        </p:spPr>
      </p:pic>
      <p:sp>
        <p:nvSpPr>
          <p:cNvPr id="1553" name="Google Shape;1553;p28"/>
          <p:cNvSpPr txBox="1"/>
          <p:nvPr/>
        </p:nvSpPr>
        <p:spPr>
          <a:xfrm>
            <a:off x="541925" y="2092275"/>
            <a:ext cx="3325500" cy="1968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2400">
                <a:solidFill>
                  <a:srgbClr val="C6DAEC"/>
                </a:solidFill>
                <a:latin typeface="Georgia"/>
                <a:ea typeface="Georgia"/>
                <a:cs typeface="Georgia"/>
                <a:sym typeface="Georgia"/>
              </a:rPr>
              <a:t>Accuracy: 0.7357</a:t>
            </a:r>
            <a:endParaRPr sz="2400">
              <a:solidFill>
                <a:srgbClr val="C6DAEC"/>
              </a:solidFill>
              <a:latin typeface="Georgia"/>
              <a:ea typeface="Georgia"/>
              <a:cs typeface="Georgia"/>
              <a:sym typeface="Georgia"/>
            </a:endParaRPr>
          </a:p>
          <a:p>
            <a:pPr indent="0" lvl="0" marL="0" rtl="0" algn="l">
              <a:lnSpc>
                <a:spcPct val="115000"/>
              </a:lnSpc>
              <a:spcBef>
                <a:spcPts val="0"/>
              </a:spcBef>
              <a:spcAft>
                <a:spcPts val="0"/>
              </a:spcAft>
              <a:buClr>
                <a:schemeClr val="dk1"/>
              </a:buClr>
              <a:buSzPts val="1100"/>
              <a:buFont typeface="Arial"/>
              <a:buNone/>
            </a:pPr>
            <a:r>
              <a:rPr lang="en" sz="2400">
                <a:solidFill>
                  <a:srgbClr val="C6DAEC"/>
                </a:solidFill>
                <a:latin typeface="Georgia"/>
                <a:ea typeface="Georgia"/>
                <a:cs typeface="Georgia"/>
                <a:sym typeface="Georgia"/>
              </a:rPr>
              <a:t>Sensitivity: 0.9	</a:t>
            </a:r>
            <a:endParaRPr sz="2400">
              <a:solidFill>
                <a:srgbClr val="C6DAEC"/>
              </a:solidFill>
              <a:latin typeface="Georgia"/>
              <a:ea typeface="Georgia"/>
              <a:cs typeface="Georgia"/>
              <a:sym typeface="Georgia"/>
            </a:endParaRPr>
          </a:p>
          <a:p>
            <a:pPr indent="0" lvl="0" marL="0" rtl="0" algn="l">
              <a:lnSpc>
                <a:spcPct val="115000"/>
              </a:lnSpc>
              <a:spcBef>
                <a:spcPts val="0"/>
              </a:spcBef>
              <a:spcAft>
                <a:spcPts val="0"/>
              </a:spcAft>
              <a:buNone/>
            </a:pPr>
            <a:r>
              <a:rPr lang="en" sz="2400">
                <a:solidFill>
                  <a:srgbClr val="C6DAEC"/>
                </a:solidFill>
                <a:latin typeface="Georgia"/>
                <a:ea typeface="Georgia"/>
                <a:cs typeface="Georgia"/>
                <a:sym typeface="Georgia"/>
              </a:rPr>
              <a:t>Specificity: 0.567</a:t>
            </a:r>
            <a:endParaRPr sz="2400">
              <a:solidFill>
                <a:srgbClr val="C6DAEC"/>
              </a:solidFill>
              <a:latin typeface="Georgia"/>
              <a:ea typeface="Georgia"/>
              <a:cs typeface="Georgia"/>
              <a:sym typeface="Georgi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53"/>
                                        </p:tgtEl>
                                        <p:attrNameLst>
                                          <p:attrName>style.visibility</p:attrName>
                                        </p:attrNameLst>
                                      </p:cBhvr>
                                      <p:to>
                                        <p:strVal val="visible"/>
                                      </p:to>
                                    </p:set>
                                    <p:animEffect filter="fade" transition="in">
                                      <p:cBhvr>
                                        <p:cTn dur="1000"/>
                                        <p:tgtEl>
                                          <p:spTgt spid="155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57" name="Shape 1557"/>
        <p:cNvGrpSpPr/>
        <p:nvPr/>
      </p:nvGrpSpPr>
      <p:grpSpPr>
        <a:xfrm>
          <a:off x="0" y="0"/>
          <a:ext cx="0" cy="0"/>
          <a:chOff x="0" y="0"/>
          <a:chExt cx="0" cy="0"/>
        </a:xfrm>
      </p:grpSpPr>
      <p:sp>
        <p:nvSpPr>
          <p:cNvPr id="1558" name="Google Shape;1558;p29"/>
          <p:cNvSpPr txBox="1"/>
          <p:nvPr/>
        </p:nvSpPr>
        <p:spPr>
          <a:xfrm>
            <a:off x="1796925" y="2322800"/>
            <a:ext cx="6040800" cy="120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7200">
                <a:solidFill>
                  <a:srgbClr val="19BBD5"/>
                </a:solidFill>
                <a:latin typeface="Impact"/>
                <a:ea typeface="Impact"/>
                <a:cs typeface="Impact"/>
                <a:sym typeface="Impact"/>
              </a:rPr>
              <a:t>	</a:t>
            </a:r>
            <a:r>
              <a:rPr b="1" lang="en" sz="6000">
                <a:solidFill>
                  <a:srgbClr val="19BBD5"/>
                </a:solidFill>
                <a:latin typeface="Impact"/>
                <a:ea typeface="Impact"/>
                <a:cs typeface="Impact"/>
                <a:sym typeface="Impact"/>
              </a:rPr>
              <a:t>SLIGHTLY</a:t>
            </a:r>
            <a:r>
              <a:rPr b="1" lang="en" sz="7200">
                <a:solidFill>
                  <a:srgbClr val="19BBD5"/>
                </a:solidFill>
                <a:latin typeface="Impact"/>
                <a:ea typeface="Impact"/>
                <a:cs typeface="Impact"/>
                <a:sym typeface="Impact"/>
              </a:rPr>
              <a:t> </a:t>
            </a:r>
            <a:r>
              <a:rPr b="1" lang="en" sz="6000">
                <a:solidFill>
                  <a:srgbClr val="19BBD5"/>
                </a:solidFill>
                <a:latin typeface="Impact"/>
                <a:ea typeface="Impact"/>
                <a:cs typeface="Impact"/>
                <a:sym typeface="Impact"/>
              </a:rPr>
              <a:t>BETTER</a:t>
            </a:r>
            <a:endParaRPr b="1" sz="6000">
              <a:solidFill>
                <a:srgbClr val="19BBD5"/>
              </a:solidFill>
              <a:latin typeface="Impact"/>
              <a:ea typeface="Impact"/>
              <a:cs typeface="Impact"/>
              <a:sym typeface="Impact"/>
            </a:endParaRPr>
          </a:p>
        </p:txBody>
      </p:sp>
      <p:pic>
        <p:nvPicPr>
          <p:cNvPr id="1559" name="Google Shape;1559;p29"/>
          <p:cNvPicPr preferRelativeResize="0"/>
          <p:nvPr/>
        </p:nvPicPr>
        <p:blipFill>
          <a:blip r:embed="rId3">
            <a:alphaModFix/>
          </a:blip>
          <a:stretch>
            <a:fillRect/>
          </a:stretch>
        </p:blipFill>
        <p:spPr>
          <a:xfrm>
            <a:off x="4298864" y="1179138"/>
            <a:ext cx="4156425" cy="932875"/>
          </a:xfrm>
          <a:prstGeom prst="rect">
            <a:avLst/>
          </a:prstGeom>
          <a:noFill/>
          <a:ln>
            <a:noFill/>
          </a:ln>
        </p:spPr>
      </p:pic>
      <p:pic>
        <p:nvPicPr>
          <p:cNvPr id="1560" name="Google Shape;1560;p29"/>
          <p:cNvPicPr preferRelativeResize="0"/>
          <p:nvPr/>
        </p:nvPicPr>
        <p:blipFill>
          <a:blip r:embed="rId4">
            <a:alphaModFix/>
          </a:blip>
          <a:stretch>
            <a:fillRect/>
          </a:stretch>
        </p:blipFill>
        <p:spPr>
          <a:xfrm>
            <a:off x="4030688" y="3806354"/>
            <a:ext cx="4111872" cy="491750"/>
          </a:xfrm>
          <a:prstGeom prst="rect">
            <a:avLst/>
          </a:prstGeom>
          <a:noFill/>
          <a:ln>
            <a:noFill/>
          </a:ln>
        </p:spPr>
      </p:pic>
      <p:sp>
        <p:nvSpPr>
          <p:cNvPr id="1561" name="Google Shape;1561;p29"/>
          <p:cNvSpPr txBox="1"/>
          <p:nvPr/>
        </p:nvSpPr>
        <p:spPr>
          <a:xfrm>
            <a:off x="809050" y="1554800"/>
            <a:ext cx="2695200" cy="671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400">
                <a:solidFill>
                  <a:srgbClr val="C6DAEC"/>
                </a:solidFill>
                <a:latin typeface="Georgia"/>
                <a:ea typeface="Georgia"/>
                <a:cs typeface="Georgia"/>
                <a:sym typeface="Georgia"/>
              </a:rPr>
              <a:t>Accuracy: </a:t>
            </a:r>
            <a:r>
              <a:rPr lang="en" sz="2400">
                <a:solidFill>
                  <a:srgbClr val="C6DAEC"/>
                </a:solidFill>
                <a:latin typeface="Georgia"/>
                <a:ea typeface="Georgia"/>
                <a:cs typeface="Georgia"/>
                <a:sym typeface="Georgia"/>
              </a:rPr>
              <a:t>0.7715</a:t>
            </a:r>
            <a:endParaRPr sz="2400">
              <a:solidFill>
                <a:srgbClr val="C6DAEC"/>
              </a:solidFill>
              <a:latin typeface="Georgia"/>
              <a:ea typeface="Georgia"/>
              <a:cs typeface="Georgia"/>
              <a:sym typeface="Georgia"/>
            </a:endParaRPr>
          </a:p>
          <a:p>
            <a:pPr indent="0" lvl="0" marL="0" rtl="0" algn="l">
              <a:lnSpc>
                <a:spcPct val="115000"/>
              </a:lnSpc>
              <a:spcBef>
                <a:spcPts val="0"/>
              </a:spcBef>
              <a:spcAft>
                <a:spcPts val="0"/>
              </a:spcAft>
              <a:buNone/>
            </a:pPr>
            <a:r>
              <a:t/>
            </a:r>
            <a:endParaRPr sz="2400">
              <a:solidFill>
                <a:srgbClr val="FF0000"/>
              </a:solidFill>
              <a:latin typeface="Georgia"/>
              <a:ea typeface="Georgia"/>
              <a:cs typeface="Georgia"/>
              <a:sym typeface="Georgia"/>
            </a:endParaRPr>
          </a:p>
          <a:p>
            <a:pPr indent="0" lvl="0" marL="0" rtl="0" algn="l">
              <a:lnSpc>
                <a:spcPct val="115000"/>
              </a:lnSpc>
              <a:spcBef>
                <a:spcPts val="0"/>
              </a:spcBef>
              <a:spcAft>
                <a:spcPts val="0"/>
              </a:spcAft>
              <a:buNone/>
            </a:pPr>
            <a:r>
              <a:t/>
            </a:r>
            <a:endParaRPr sz="2400">
              <a:solidFill>
                <a:srgbClr val="C6DAEC"/>
              </a:solidFill>
              <a:latin typeface="Georgia"/>
              <a:ea typeface="Georgia"/>
              <a:cs typeface="Georgia"/>
              <a:sym typeface="Georgia"/>
            </a:endParaRPr>
          </a:p>
          <a:p>
            <a:pPr indent="0" lvl="0" marL="0" rtl="0" algn="l">
              <a:spcBef>
                <a:spcPts val="0"/>
              </a:spcBef>
              <a:spcAft>
                <a:spcPts val="0"/>
              </a:spcAft>
              <a:buNone/>
            </a:pPr>
            <a:r>
              <a:t/>
            </a:r>
            <a:endParaRPr sz="3000">
              <a:latin typeface="Georgia"/>
              <a:ea typeface="Georgia"/>
              <a:cs typeface="Georgia"/>
              <a:sym typeface="Georgia"/>
            </a:endParaRPr>
          </a:p>
        </p:txBody>
      </p:sp>
      <p:sp>
        <p:nvSpPr>
          <p:cNvPr id="1562" name="Google Shape;1562;p29"/>
          <p:cNvSpPr txBox="1"/>
          <p:nvPr/>
        </p:nvSpPr>
        <p:spPr>
          <a:xfrm>
            <a:off x="223675" y="3712200"/>
            <a:ext cx="4075200" cy="5859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rPr lang="en" sz="2400">
                <a:solidFill>
                  <a:srgbClr val="C6DAEC"/>
                </a:solidFill>
                <a:latin typeface="Georgia"/>
                <a:ea typeface="Georgia"/>
                <a:cs typeface="Georgia"/>
                <a:sym typeface="Georgia"/>
              </a:rPr>
              <a:t>Accuracy: </a:t>
            </a:r>
            <a:r>
              <a:rPr lang="en" sz="2400">
                <a:solidFill>
                  <a:srgbClr val="C6DAEC"/>
                </a:solidFill>
                <a:latin typeface="Georgia"/>
                <a:ea typeface="Georgia"/>
                <a:cs typeface="Georgia"/>
                <a:sym typeface="Georgia"/>
              </a:rPr>
              <a:t>0.7357</a:t>
            </a:r>
            <a:endParaRPr sz="2400">
              <a:solidFill>
                <a:srgbClr val="C6DAEC"/>
              </a:solidFill>
              <a:latin typeface="Georgia"/>
              <a:ea typeface="Georgia"/>
              <a:cs typeface="Georgia"/>
              <a:sym typeface="Georgia"/>
            </a:endParaRPr>
          </a:p>
          <a:p>
            <a:pPr indent="0" lvl="0" marL="0" rtl="0" algn="l">
              <a:spcBef>
                <a:spcPts val="0"/>
              </a:spcBef>
              <a:spcAft>
                <a:spcPts val="0"/>
              </a:spcAft>
              <a:buNone/>
            </a:pPr>
            <a:r>
              <a:t/>
            </a:r>
            <a:endParaRPr>
              <a:solidFill>
                <a:srgbClr val="C6DAEC"/>
              </a:solidFill>
              <a:latin typeface="Open Sans"/>
              <a:ea typeface="Open Sans"/>
              <a:cs typeface="Open Sans"/>
              <a:sym typeface="Open Sans"/>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66" name="Shape 1566"/>
        <p:cNvGrpSpPr/>
        <p:nvPr/>
      </p:nvGrpSpPr>
      <p:grpSpPr>
        <a:xfrm>
          <a:off x="0" y="0"/>
          <a:ext cx="0" cy="0"/>
          <a:chOff x="0" y="0"/>
          <a:chExt cx="0" cy="0"/>
        </a:xfrm>
      </p:grpSpPr>
      <p:sp>
        <p:nvSpPr>
          <p:cNvPr id="1567" name="Google Shape;1567;p30"/>
          <p:cNvSpPr txBox="1"/>
          <p:nvPr>
            <p:ph idx="1" type="body"/>
          </p:nvPr>
        </p:nvSpPr>
        <p:spPr>
          <a:xfrm>
            <a:off x="1694025" y="1800700"/>
            <a:ext cx="5451000" cy="858600"/>
          </a:xfrm>
          <a:prstGeom prst="rect">
            <a:avLst/>
          </a:prstGeom>
        </p:spPr>
        <p:txBody>
          <a:bodyPr anchorCtr="0" anchor="t" bIns="91425" lIns="91425" spcFirstLastPara="1" rIns="91425" wrap="square" tIns="91425">
            <a:noAutofit/>
          </a:bodyPr>
          <a:lstStyle/>
          <a:p>
            <a:pPr indent="-342900" lvl="0" marL="914400" rtl="0" algn="l">
              <a:spcBef>
                <a:spcPts val="600"/>
              </a:spcBef>
              <a:spcAft>
                <a:spcPts val="0"/>
              </a:spcAft>
              <a:buClr>
                <a:srgbClr val="19BBD5"/>
              </a:buClr>
              <a:buSzPts val="1800"/>
              <a:buFont typeface="Georgia"/>
              <a:buChar char="●"/>
            </a:pPr>
            <a:r>
              <a:rPr lang="en" sz="1800">
                <a:latin typeface="Georgia"/>
                <a:ea typeface="Georgia"/>
                <a:cs typeface="Georgia"/>
                <a:sym typeface="Georgia"/>
              </a:rPr>
              <a:t>Linear model to predict sea surface temp</a:t>
            </a:r>
            <a:endParaRPr sz="1800">
              <a:latin typeface="Georgia"/>
              <a:ea typeface="Georgia"/>
              <a:cs typeface="Georgia"/>
              <a:sym typeface="Georgia"/>
            </a:endParaRPr>
          </a:p>
          <a:p>
            <a:pPr indent="-342900" lvl="1" marL="1371600" rtl="0" algn="l">
              <a:spcBef>
                <a:spcPts val="0"/>
              </a:spcBef>
              <a:spcAft>
                <a:spcPts val="0"/>
              </a:spcAft>
              <a:buClr>
                <a:srgbClr val="19BBD5"/>
              </a:buClr>
              <a:buSzPts val="1800"/>
              <a:buFont typeface="Georgia"/>
              <a:buChar char="○"/>
            </a:pPr>
            <a:r>
              <a:rPr lang="en" sz="1800">
                <a:latin typeface="Georgia"/>
                <a:ea typeface="Georgia"/>
                <a:cs typeface="Georgia"/>
                <a:sym typeface="Georgia"/>
              </a:rPr>
              <a:t>Air temp - similar measurement</a:t>
            </a:r>
            <a:endParaRPr sz="1800">
              <a:solidFill>
                <a:srgbClr val="695D46"/>
              </a:solidFill>
              <a:latin typeface="Open Sans"/>
              <a:ea typeface="Open Sans"/>
              <a:cs typeface="Open Sans"/>
              <a:sym typeface="Open Sans"/>
            </a:endParaRPr>
          </a:p>
        </p:txBody>
      </p:sp>
      <p:sp>
        <p:nvSpPr>
          <p:cNvPr id="1568" name="Google Shape;1568;p30"/>
          <p:cNvSpPr txBox="1"/>
          <p:nvPr>
            <p:ph type="title"/>
          </p:nvPr>
        </p:nvSpPr>
        <p:spPr>
          <a:xfrm>
            <a:off x="2979250" y="1031475"/>
            <a:ext cx="3894300" cy="476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000">
                <a:solidFill>
                  <a:srgbClr val="19BBD5"/>
                </a:solidFill>
              </a:rPr>
              <a:t>Insights</a:t>
            </a:r>
            <a:endParaRPr b="1" sz="3000">
              <a:solidFill>
                <a:srgbClr val="19BBD5"/>
              </a:solidFill>
            </a:endParaRPr>
          </a:p>
        </p:txBody>
      </p:sp>
      <p:pic>
        <p:nvPicPr>
          <p:cNvPr id="1569" name="Google Shape;1569;p30"/>
          <p:cNvPicPr preferRelativeResize="0"/>
          <p:nvPr/>
        </p:nvPicPr>
        <p:blipFill>
          <a:blip r:embed="rId3">
            <a:alphaModFix/>
          </a:blip>
          <a:stretch>
            <a:fillRect/>
          </a:stretch>
        </p:blipFill>
        <p:spPr>
          <a:xfrm>
            <a:off x="583056" y="2571750"/>
            <a:ext cx="6805519" cy="22576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26" name="Shape 1426"/>
        <p:cNvGrpSpPr/>
        <p:nvPr/>
      </p:nvGrpSpPr>
      <p:grpSpPr>
        <a:xfrm>
          <a:off x="0" y="0"/>
          <a:ext cx="0" cy="0"/>
          <a:chOff x="0" y="0"/>
          <a:chExt cx="0" cy="0"/>
        </a:xfrm>
      </p:grpSpPr>
      <p:sp>
        <p:nvSpPr>
          <p:cNvPr id="1427" name="Google Shape;1427;p13"/>
          <p:cNvSpPr txBox="1"/>
          <p:nvPr>
            <p:ph type="title"/>
          </p:nvPr>
        </p:nvSpPr>
        <p:spPr>
          <a:xfrm>
            <a:off x="2293450" y="471575"/>
            <a:ext cx="4944300" cy="1493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3000">
                <a:solidFill>
                  <a:srgbClr val="19BBD5"/>
                </a:solidFill>
              </a:rPr>
              <a:t>Initiative: El Nino/Southern Oscillation (ENSO)</a:t>
            </a:r>
            <a:endParaRPr b="1" sz="3000">
              <a:solidFill>
                <a:srgbClr val="19BBD5"/>
              </a:solidFill>
            </a:endParaRPr>
          </a:p>
        </p:txBody>
      </p:sp>
      <p:sp>
        <p:nvSpPr>
          <p:cNvPr id="1428" name="Google Shape;1428;p13"/>
          <p:cNvSpPr txBox="1"/>
          <p:nvPr>
            <p:ph idx="1" type="body"/>
          </p:nvPr>
        </p:nvSpPr>
        <p:spPr>
          <a:xfrm>
            <a:off x="703550" y="1797925"/>
            <a:ext cx="5544300" cy="2582400"/>
          </a:xfrm>
          <a:prstGeom prst="rect">
            <a:avLst/>
          </a:prstGeom>
          <a:ln>
            <a:noFill/>
          </a:ln>
        </p:spPr>
        <p:txBody>
          <a:bodyPr anchorCtr="0" anchor="t" bIns="91425" lIns="91425" spcFirstLastPara="1" rIns="91425" wrap="square" tIns="91425">
            <a:noAutofit/>
          </a:bodyPr>
          <a:lstStyle/>
          <a:p>
            <a:pPr indent="0" lvl="0" marL="0" rtl="0" algn="l">
              <a:spcBef>
                <a:spcPts val="600"/>
              </a:spcBef>
              <a:spcAft>
                <a:spcPts val="0"/>
              </a:spcAft>
              <a:buNone/>
            </a:pPr>
            <a:r>
              <a:rPr lang="en" sz="1800" u="sng">
                <a:solidFill>
                  <a:schemeClr val="hlink"/>
                </a:solidFill>
                <a:latin typeface="Georgia"/>
                <a:ea typeface="Georgia"/>
                <a:cs typeface="Georgia"/>
                <a:sym typeface="Georgia"/>
                <a:hlinkClick r:id="rId3"/>
              </a:rPr>
              <a:t>What is ENSO?</a:t>
            </a:r>
            <a:endParaRPr sz="1800">
              <a:latin typeface="Georgia"/>
              <a:ea typeface="Georgia"/>
              <a:cs typeface="Georgia"/>
              <a:sym typeface="Georgia"/>
            </a:endParaRPr>
          </a:p>
          <a:p>
            <a:pPr indent="0" lvl="0" marL="0" rtl="0" algn="l">
              <a:spcBef>
                <a:spcPts val="600"/>
              </a:spcBef>
              <a:spcAft>
                <a:spcPts val="0"/>
              </a:spcAft>
              <a:buNone/>
            </a:pPr>
            <a:r>
              <a:rPr lang="en" sz="1800">
                <a:solidFill>
                  <a:srgbClr val="FF0000"/>
                </a:solidFill>
                <a:latin typeface="Georgia"/>
                <a:ea typeface="Georgia"/>
                <a:cs typeface="Georgia"/>
                <a:sym typeface="Georgia"/>
              </a:rPr>
              <a:t>Catastrophic</a:t>
            </a:r>
            <a:endParaRPr sz="1800">
              <a:latin typeface="Georgia"/>
              <a:ea typeface="Georgia"/>
              <a:cs typeface="Georgia"/>
              <a:sym typeface="Georgia"/>
            </a:endParaRPr>
          </a:p>
          <a:p>
            <a:pPr indent="-342900" lvl="0" marL="457200" rtl="0" algn="l">
              <a:spcBef>
                <a:spcPts val="600"/>
              </a:spcBef>
              <a:spcAft>
                <a:spcPts val="0"/>
              </a:spcAft>
              <a:buClr>
                <a:srgbClr val="FFFFFF"/>
              </a:buClr>
              <a:buSzPts val="1800"/>
              <a:buFont typeface="Georgia"/>
              <a:buChar char="●"/>
            </a:pPr>
            <a:r>
              <a:rPr lang="en" sz="1800">
                <a:solidFill>
                  <a:srgbClr val="C6DAEC"/>
                </a:solidFill>
                <a:latin typeface="Georgia"/>
                <a:ea typeface="Georgia"/>
                <a:cs typeface="Georgia"/>
                <a:sym typeface="Georgia"/>
              </a:rPr>
              <a:t>Flooding, Tornado, Wildfire, </a:t>
            </a:r>
            <a:r>
              <a:rPr lang="en" sz="1800">
                <a:solidFill>
                  <a:srgbClr val="C6DAEC"/>
                </a:solidFill>
                <a:latin typeface="Georgia"/>
                <a:ea typeface="Georgia"/>
                <a:cs typeface="Georgia"/>
                <a:sym typeface="Georgia"/>
              </a:rPr>
              <a:t>etc.</a:t>
            </a:r>
            <a:endParaRPr sz="1800">
              <a:solidFill>
                <a:srgbClr val="C6DAEC"/>
              </a:solidFill>
              <a:latin typeface="Georgia"/>
              <a:ea typeface="Georgia"/>
              <a:cs typeface="Georgia"/>
              <a:sym typeface="Georgia"/>
            </a:endParaRPr>
          </a:p>
          <a:p>
            <a:pPr indent="-342900" lvl="0" marL="457200" rtl="0" algn="l">
              <a:spcBef>
                <a:spcPts val="0"/>
              </a:spcBef>
              <a:spcAft>
                <a:spcPts val="0"/>
              </a:spcAft>
              <a:buClr>
                <a:srgbClr val="FFFFFF"/>
              </a:buClr>
              <a:buSzPts val="1800"/>
              <a:buFont typeface="Georgia"/>
              <a:buChar char="●"/>
            </a:pPr>
            <a:r>
              <a:rPr lang="en" sz="1800">
                <a:solidFill>
                  <a:srgbClr val="C6DAEC"/>
                </a:solidFill>
                <a:latin typeface="Georgia"/>
                <a:ea typeface="Georgia"/>
                <a:cs typeface="Georgia"/>
                <a:sym typeface="Georgia"/>
              </a:rPr>
              <a:t>In particular: 1982 - 1983</a:t>
            </a:r>
            <a:endParaRPr sz="1800">
              <a:solidFill>
                <a:srgbClr val="C6DAEC"/>
              </a:solidFill>
              <a:latin typeface="Georgia"/>
              <a:ea typeface="Georgia"/>
              <a:cs typeface="Georgia"/>
              <a:sym typeface="Georgia"/>
            </a:endParaRPr>
          </a:p>
          <a:p>
            <a:pPr indent="0" lvl="0" marL="0" rtl="0" algn="l">
              <a:spcBef>
                <a:spcPts val="600"/>
              </a:spcBef>
              <a:spcAft>
                <a:spcPts val="0"/>
              </a:spcAft>
              <a:buNone/>
            </a:pPr>
            <a:r>
              <a:rPr lang="en" sz="1800">
                <a:solidFill>
                  <a:srgbClr val="00FF00"/>
                </a:solidFill>
                <a:latin typeface="Georgia"/>
                <a:ea typeface="Georgia"/>
                <a:cs typeface="Georgia"/>
                <a:sym typeface="Georgia"/>
              </a:rPr>
              <a:t>Predictable </a:t>
            </a:r>
            <a:endParaRPr sz="1800">
              <a:solidFill>
                <a:srgbClr val="00FF00"/>
              </a:solidFill>
              <a:latin typeface="Georgia"/>
              <a:ea typeface="Georgia"/>
              <a:cs typeface="Georgia"/>
              <a:sym typeface="Georgia"/>
            </a:endParaRPr>
          </a:p>
          <a:p>
            <a:pPr indent="-342900" lvl="0" marL="457200" rtl="0" algn="l">
              <a:spcBef>
                <a:spcPts val="600"/>
              </a:spcBef>
              <a:spcAft>
                <a:spcPts val="0"/>
              </a:spcAft>
              <a:buClr>
                <a:srgbClr val="C6DAEC"/>
              </a:buClr>
              <a:buSzPts val="1800"/>
              <a:buFont typeface="Georgia"/>
              <a:buChar char="●"/>
            </a:pPr>
            <a:r>
              <a:rPr lang="en" sz="1800">
                <a:solidFill>
                  <a:srgbClr val="C6DAEC"/>
                </a:solidFill>
                <a:latin typeface="Georgia"/>
                <a:ea typeface="Georgia"/>
                <a:cs typeface="Georgia"/>
                <a:sym typeface="Georgia"/>
              </a:rPr>
              <a:t>Wind</a:t>
            </a:r>
            <a:endParaRPr sz="1800">
              <a:solidFill>
                <a:srgbClr val="C6DAEC"/>
              </a:solidFill>
              <a:latin typeface="Georgia"/>
              <a:ea typeface="Georgia"/>
              <a:cs typeface="Georgia"/>
              <a:sym typeface="Georgia"/>
            </a:endParaRPr>
          </a:p>
          <a:p>
            <a:pPr indent="-342900" lvl="0" marL="457200" rtl="0" algn="l">
              <a:spcBef>
                <a:spcPts val="0"/>
              </a:spcBef>
              <a:spcAft>
                <a:spcPts val="0"/>
              </a:spcAft>
              <a:buClr>
                <a:srgbClr val="C6DAEC"/>
              </a:buClr>
              <a:buSzPts val="1800"/>
              <a:buFont typeface="Georgia"/>
              <a:buChar char="●"/>
            </a:pPr>
            <a:r>
              <a:rPr lang="en" sz="1800">
                <a:solidFill>
                  <a:srgbClr val="C6DAEC"/>
                </a:solidFill>
                <a:latin typeface="Georgia"/>
                <a:ea typeface="Georgia"/>
                <a:cs typeface="Georgia"/>
                <a:sym typeface="Georgia"/>
              </a:rPr>
              <a:t>Sea Surface Temperature</a:t>
            </a:r>
            <a:endParaRPr sz="1800">
              <a:solidFill>
                <a:srgbClr val="C6DAEC"/>
              </a:solidFill>
              <a:latin typeface="Georgia"/>
              <a:ea typeface="Georgia"/>
              <a:cs typeface="Georgia"/>
              <a:sym typeface="Georgia"/>
            </a:endParaRPr>
          </a:p>
          <a:p>
            <a:pPr indent="-342900" lvl="0" marL="457200" rtl="0" algn="l">
              <a:spcBef>
                <a:spcPts val="0"/>
              </a:spcBef>
              <a:spcAft>
                <a:spcPts val="0"/>
              </a:spcAft>
              <a:buClr>
                <a:srgbClr val="C6DAEC"/>
              </a:buClr>
              <a:buSzPts val="1800"/>
              <a:buFont typeface="Georgia"/>
              <a:buChar char="●"/>
            </a:pPr>
            <a:r>
              <a:rPr lang="en" sz="1800">
                <a:solidFill>
                  <a:srgbClr val="C6DAEC"/>
                </a:solidFill>
                <a:latin typeface="Georgia"/>
                <a:ea typeface="Georgia"/>
                <a:cs typeface="Georgia"/>
                <a:sym typeface="Georgia"/>
              </a:rPr>
              <a:t>Air Temperature</a:t>
            </a:r>
            <a:endParaRPr sz="1800">
              <a:solidFill>
                <a:srgbClr val="C6DAEC"/>
              </a:solidFill>
              <a:latin typeface="Georgia"/>
              <a:ea typeface="Georgia"/>
              <a:cs typeface="Georgia"/>
              <a:sym typeface="Georgia"/>
            </a:endParaRPr>
          </a:p>
          <a:p>
            <a:pPr indent="-342900" lvl="0" marL="457200" rtl="0" algn="l">
              <a:spcBef>
                <a:spcPts val="0"/>
              </a:spcBef>
              <a:spcAft>
                <a:spcPts val="0"/>
              </a:spcAft>
              <a:buClr>
                <a:srgbClr val="C6DAEC"/>
              </a:buClr>
              <a:buSzPts val="1800"/>
              <a:buFont typeface="Georgia"/>
              <a:buChar char="●"/>
            </a:pPr>
            <a:r>
              <a:rPr lang="en" sz="1800">
                <a:solidFill>
                  <a:srgbClr val="C6DAEC"/>
                </a:solidFill>
                <a:latin typeface="Georgia"/>
                <a:ea typeface="Georgia"/>
                <a:cs typeface="Georgia"/>
                <a:sym typeface="Georgia"/>
              </a:rPr>
              <a:t>Their Interactions In Equatorial Pacific Ocean</a:t>
            </a:r>
            <a:endParaRPr sz="1800">
              <a:solidFill>
                <a:srgbClr val="000000"/>
              </a:solidFill>
              <a:latin typeface="Georgia"/>
              <a:ea typeface="Georgia"/>
              <a:cs typeface="Georgia"/>
              <a:sym typeface="Georgia"/>
            </a:endParaRPr>
          </a:p>
          <a:p>
            <a:pPr indent="0" lvl="0" marL="914400" rtl="0" algn="l">
              <a:spcBef>
                <a:spcPts val="600"/>
              </a:spcBef>
              <a:spcAft>
                <a:spcPts val="0"/>
              </a:spcAft>
              <a:buNone/>
            </a:pPr>
            <a:r>
              <a:t/>
            </a:r>
            <a:endParaRPr sz="1800">
              <a:solidFill>
                <a:srgbClr val="000000"/>
              </a:solidFill>
            </a:endParaRPr>
          </a:p>
        </p:txBody>
      </p:sp>
      <p:pic>
        <p:nvPicPr>
          <p:cNvPr id="1429" name="Google Shape;1429;p13"/>
          <p:cNvPicPr preferRelativeResize="0"/>
          <p:nvPr/>
        </p:nvPicPr>
        <p:blipFill>
          <a:blip r:embed="rId4">
            <a:alphaModFix/>
          </a:blip>
          <a:stretch>
            <a:fillRect/>
          </a:stretch>
        </p:blipFill>
        <p:spPr>
          <a:xfrm>
            <a:off x="6103875" y="890425"/>
            <a:ext cx="2770475" cy="1731550"/>
          </a:xfrm>
          <a:prstGeom prst="rect">
            <a:avLst/>
          </a:prstGeom>
          <a:noFill/>
          <a:ln>
            <a:noFill/>
          </a:ln>
        </p:spPr>
      </p:pic>
      <p:pic>
        <p:nvPicPr>
          <p:cNvPr id="1430" name="Google Shape;1430;p13"/>
          <p:cNvPicPr preferRelativeResize="0"/>
          <p:nvPr/>
        </p:nvPicPr>
        <p:blipFill>
          <a:blip r:embed="rId5">
            <a:alphaModFix/>
          </a:blip>
          <a:stretch>
            <a:fillRect/>
          </a:stretch>
        </p:blipFill>
        <p:spPr>
          <a:xfrm>
            <a:off x="6113350" y="2875050"/>
            <a:ext cx="2770633" cy="1728216"/>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73" name="Shape 1573"/>
        <p:cNvGrpSpPr/>
        <p:nvPr/>
      </p:nvGrpSpPr>
      <p:grpSpPr>
        <a:xfrm>
          <a:off x="0" y="0"/>
          <a:ext cx="0" cy="0"/>
          <a:chOff x="0" y="0"/>
          <a:chExt cx="0" cy="0"/>
        </a:xfrm>
      </p:grpSpPr>
      <p:sp>
        <p:nvSpPr>
          <p:cNvPr id="1574" name="Google Shape;1574;p31"/>
          <p:cNvSpPr txBox="1"/>
          <p:nvPr>
            <p:ph idx="1" type="body"/>
          </p:nvPr>
        </p:nvSpPr>
        <p:spPr>
          <a:xfrm>
            <a:off x="1694025" y="1800700"/>
            <a:ext cx="5451000" cy="858600"/>
          </a:xfrm>
          <a:prstGeom prst="rect">
            <a:avLst/>
          </a:prstGeom>
        </p:spPr>
        <p:txBody>
          <a:bodyPr anchorCtr="0" anchor="t" bIns="91425" lIns="91425" spcFirstLastPara="1" rIns="91425" wrap="square" tIns="91425">
            <a:noAutofit/>
          </a:bodyPr>
          <a:lstStyle/>
          <a:p>
            <a:pPr indent="-342900" lvl="0" marL="457200" rtl="0" algn="l">
              <a:spcBef>
                <a:spcPts val="600"/>
              </a:spcBef>
              <a:spcAft>
                <a:spcPts val="0"/>
              </a:spcAft>
              <a:buSzPts val="1800"/>
              <a:buFont typeface="Georgia"/>
              <a:buChar char="●"/>
            </a:pPr>
            <a:r>
              <a:rPr lang="en" sz="1800">
                <a:latin typeface="Georgia"/>
                <a:ea typeface="Georgia"/>
                <a:cs typeface="Georgia"/>
                <a:sym typeface="Georgia"/>
              </a:rPr>
              <a:t>Classification systems - buoy 2 or buoy 48</a:t>
            </a:r>
            <a:endParaRPr sz="1800">
              <a:latin typeface="Georgia"/>
              <a:ea typeface="Georgia"/>
              <a:cs typeface="Georgia"/>
              <a:sym typeface="Georgia"/>
            </a:endParaRPr>
          </a:p>
          <a:p>
            <a:pPr indent="-342900" lvl="1" marL="914400" rtl="0" algn="l">
              <a:spcBef>
                <a:spcPts val="0"/>
              </a:spcBef>
              <a:spcAft>
                <a:spcPts val="0"/>
              </a:spcAft>
              <a:buSzPts val="1800"/>
              <a:buFont typeface="Georgia"/>
              <a:buChar char="○"/>
            </a:pPr>
            <a:r>
              <a:rPr lang="en" sz="1800">
                <a:latin typeface="Georgia"/>
                <a:ea typeface="Georgia"/>
                <a:cs typeface="Georgia"/>
                <a:sym typeface="Georgia"/>
              </a:rPr>
              <a:t>Air temp - contains more variation</a:t>
            </a:r>
            <a:endParaRPr sz="1800">
              <a:latin typeface="Georgia"/>
              <a:ea typeface="Georgia"/>
              <a:cs typeface="Georgia"/>
              <a:sym typeface="Georgia"/>
            </a:endParaRPr>
          </a:p>
        </p:txBody>
      </p:sp>
      <p:pic>
        <p:nvPicPr>
          <p:cNvPr id="1575" name="Google Shape;1575;p31"/>
          <p:cNvPicPr preferRelativeResize="0"/>
          <p:nvPr/>
        </p:nvPicPr>
        <p:blipFill>
          <a:blip r:embed="rId3">
            <a:alphaModFix/>
          </a:blip>
          <a:stretch>
            <a:fillRect/>
          </a:stretch>
        </p:blipFill>
        <p:spPr>
          <a:xfrm>
            <a:off x="1127825" y="2640525"/>
            <a:ext cx="6279250" cy="2062900"/>
          </a:xfrm>
          <a:prstGeom prst="rect">
            <a:avLst/>
          </a:prstGeom>
          <a:noFill/>
          <a:ln>
            <a:noFill/>
          </a:ln>
        </p:spPr>
      </p:pic>
      <p:sp>
        <p:nvSpPr>
          <p:cNvPr id="1576" name="Google Shape;1576;p31"/>
          <p:cNvSpPr txBox="1"/>
          <p:nvPr>
            <p:ph type="title"/>
          </p:nvPr>
        </p:nvSpPr>
        <p:spPr>
          <a:xfrm>
            <a:off x="2979250" y="1031475"/>
            <a:ext cx="3894300" cy="476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000">
                <a:solidFill>
                  <a:srgbClr val="19BBD5"/>
                </a:solidFill>
              </a:rPr>
              <a:t>Insights</a:t>
            </a:r>
            <a:endParaRPr b="1" sz="3000">
              <a:solidFill>
                <a:srgbClr val="19BBD5"/>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80" name="Shape 1580"/>
        <p:cNvGrpSpPr/>
        <p:nvPr/>
      </p:nvGrpSpPr>
      <p:grpSpPr>
        <a:xfrm>
          <a:off x="0" y="0"/>
          <a:ext cx="0" cy="0"/>
          <a:chOff x="0" y="0"/>
          <a:chExt cx="0" cy="0"/>
        </a:xfrm>
      </p:grpSpPr>
      <p:sp>
        <p:nvSpPr>
          <p:cNvPr id="1581" name="Google Shape;1581;p32"/>
          <p:cNvSpPr txBox="1"/>
          <p:nvPr>
            <p:ph idx="1" type="body"/>
          </p:nvPr>
        </p:nvSpPr>
        <p:spPr>
          <a:xfrm>
            <a:off x="1732700" y="2026525"/>
            <a:ext cx="4944300" cy="1659900"/>
          </a:xfrm>
          <a:prstGeom prst="rect">
            <a:avLst/>
          </a:prstGeom>
        </p:spPr>
        <p:txBody>
          <a:bodyPr anchorCtr="0" anchor="t" bIns="91425" lIns="91425" spcFirstLastPara="1" rIns="91425" wrap="square" tIns="91425">
            <a:noAutofit/>
          </a:bodyPr>
          <a:lstStyle/>
          <a:p>
            <a:pPr indent="-342900" lvl="0" marL="457200" rtl="0" algn="l">
              <a:spcBef>
                <a:spcPts val="600"/>
              </a:spcBef>
              <a:spcAft>
                <a:spcPts val="0"/>
              </a:spcAft>
              <a:buSzPts val="1800"/>
              <a:buFont typeface="Georgia"/>
              <a:buChar char="●"/>
            </a:pPr>
            <a:r>
              <a:rPr lang="en" sz="1800">
                <a:latin typeface="Georgia"/>
                <a:ea typeface="Georgia"/>
                <a:cs typeface="Georgia"/>
                <a:sym typeface="Georgia"/>
              </a:rPr>
              <a:t>Challenge: unlabeled data</a:t>
            </a:r>
            <a:endParaRPr sz="1800">
              <a:latin typeface="Georgia"/>
              <a:ea typeface="Georgia"/>
              <a:cs typeface="Georgia"/>
              <a:sym typeface="Georgia"/>
            </a:endParaRPr>
          </a:p>
          <a:p>
            <a:pPr indent="-342900" lvl="1" marL="914400" rtl="0" algn="l">
              <a:spcBef>
                <a:spcPts val="0"/>
              </a:spcBef>
              <a:spcAft>
                <a:spcPts val="0"/>
              </a:spcAft>
              <a:buSzPts val="1800"/>
              <a:buFont typeface="Georgia"/>
              <a:buChar char="○"/>
            </a:pPr>
            <a:r>
              <a:rPr lang="en" sz="1800">
                <a:latin typeface="Georgia"/>
                <a:ea typeface="Georgia"/>
                <a:cs typeface="Georgia"/>
                <a:sym typeface="Georgia"/>
              </a:rPr>
              <a:t>Solutions: classification &amp; clustering</a:t>
            </a:r>
            <a:endParaRPr sz="1800">
              <a:latin typeface="Georgia"/>
              <a:ea typeface="Georgia"/>
              <a:cs typeface="Georgia"/>
              <a:sym typeface="Georgia"/>
            </a:endParaRPr>
          </a:p>
          <a:p>
            <a:pPr indent="-342900" lvl="0" marL="457200" rtl="0" algn="l">
              <a:spcBef>
                <a:spcPts val="0"/>
              </a:spcBef>
              <a:spcAft>
                <a:spcPts val="0"/>
              </a:spcAft>
              <a:buSzPts val="1800"/>
              <a:buFont typeface="Georgia"/>
              <a:buChar char="●"/>
            </a:pPr>
            <a:r>
              <a:rPr lang="en" sz="1800">
                <a:latin typeface="Georgia"/>
                <a:ea typeface="Georgia"/>
                <a:cs typeface="Georgia"/>
                <a:sym typeface="Georgia"/>
              </a:rPr>
              <a:t>Our contribution</a:t>
            </a:r>
            <a:endParaRPr sz="1800">
              <a:latin typeface="Georgia"/>
              <a:ea typeface="Georgia"/>
              <a:cs typeface="Georgia"/>
              <a:sym typeface="Georgia"/>
            </a:endParaRPr>
          </a:p>
          <a:p>
            <a:pPr indent="-342900" lvl="1" marL="914400" rtl="0" algn="l">
              <a:spcBef>
                <a:spcPts val="0"/>
              </a:spcBef>
              <a:spcAft>
                <a:spcPts val="0"/>
              </a:spcAft>
              <a:buSzPts val="1800"/>
              <a:buFont typeface="Georgia"/>
              <a:buChar char="○"/>
            </a:pPr>
            <a:r>
              <a:rPr lang="en" sz="1800">
                <a:latin typeface="Georgia"/>
                <a:ea typeface="Georgia"/>
                <a:cs typeface="Georgia"/>
                <a:sym typeface="Georgia"/>
              </a:rPr>
              <a:t>Generated statistical insights</a:t>
            </a:r>
            <a:endParaRPr sz="1800">
              <a:latin typeface="Georgia"/>
              <a:ea typeface="Georgia"/>
              <a:cs typeface="Georgia"/>
              <a:sym typeface="Georgia"/>
            </a:endParaRPr>
          </a:p>
          <a:p>
            <a:pPr indent="-342900" lvl="0" marL="457200" rtl="0" algn="l">
              <a:spcBef>
                <a:spcPts val="0"/>
              </a:spcBef>
              <a:spcAft>
                <a:spcPts val="0"/>
              </a:spcAft>
              <a:buSzPts val="1800"/>
              <a:buFont typeface="Georgia"/>
              <a:buChar char="●"/>
            </a:pPr>
            <a:r>
              <a:rPr lang="en" sz="1800">
                <a:latin typeface="Georgia"/>
                <a:ea typeface="Georgia"/>
                <a:cs typeface="Georgia"/>
                <a:sym typeface="Georgia"/>
              </a:rPr>
              <a:t>Further study</a:t>
            </a:r>
            <a:endParaRPr sz="1800">
              <a:latin typeface="Georgia"/>
              <a:ea typeface="Georgia"/>
              <a:cs typeface="Georgia"/>
              <a:sym typeface="Georgia"/>
            </a:endParaRPr>
          </a:p>
          <a:p>
            <a:pPr indent="-342900" lvl="1" marL="914400" rtl="0" algn="l">
              <a:spcBef>
                <a:spcPts val="0"/>
              </a:spcBef>
              <a:spcAft>
                <a:spcPts val="0"/>
              </a:spcAft>
              <a:buSzPts val="1800"/>
              <a:buFont typeface="Georgia"/>
              <a:buChar char="○"/>
            </a:pPr>
            <a:r>
              <a:rPr lang="en" sz="1800">
                <a:latin typeface="Georgia"/>
                <a:ea typeface="Georgia"/>
                <a:cs typeface="Georgia"/>
                <a:sym typeface="Georgia"/>
              </a:rPr>
              <a:t>Detect unusual sea surface temp </a:t>
            </a:r>
            <a:endParaRPr sz="1800">
              <a:latin typeface="Georgia"/>
              <a:ea typeface="Georgia"/>
              <a:cs typeface="Georgia"/>
              <a:sym typeface="Georgia"/>
            </a:endParaRPr>
          </a:p>
          <a:p>
            <a:pPr indent="-342900" lvl="1" marL="914400" rtl="0" algn="l">
              <a:spcBef>
                <a:spcPts val="0"/>
              </a:spcBef>
              <a:spcAft>
                <a:spcPts val="0"/>
              </a:spcAft>
              <a:buSzPts val="1800"/>
              <a:buFont typeface="Georgia"/>
              <a:buChar char="○"/>
            </a:pPr>
            <a:r>
              <a:rPr lang="en" sz="1800">
                <a:latin typeface="Georgia"/>
                <a:ea typeface="Georgia"/>
                <a:cs typeface="Georgia"/>
                <a:sym typeface="Georgia"/>
              </a:rPr>
              <a:t>More data: hurricanes, tornadoes</a:t>
            </a:r>
            <a:endParaRPr sz="1800">
              <a:latin typeface="Georgia"/>
              <a:ea typeface="Georgia"/>
              <a:cs typeface="Georgia"/>
              <a:sym typeface="Georgia"/>
            </a:endParaRPr>
          </a:p>
          <a:p>
            <a:pPr indent="-342900" lvl="1" marL="914400" rtl="0" algn="l">
              <a:spcBef>
                <a:spcPts val="0"/>
              </a:spcBef>
              <a:spcAft>
                <a:spcPts val="0"/>
              </a:spcAft>
              <a:buSzPts val="1800"/>
              <a:buFont typeface="Georgia"/>
              <a:buChar char="○"/>
            </a:pPr>
            <a:r>
              <a:rPr lang="en" sz="1800">
                <a:latin typeface="Georgia"/>
                <a:ea typeface="Georgia"/>
                <a:cs typeface="Georgia"/>
                <a:sym typeface="Georgia"/>
              </a:rPr>
              <a:t>El Nino effect </a:t>
            </a:r>
            <a:endParaRPr sz="1800">
              <a:latin typeface="Georgia"/>
              <a:ea typeface="Georgia"/>
              <a:cs typeface="Georgia"/>
              <a:sym typeface="Georgia"/>
            </a:endParaRPr>
          </a:p>
        </p:txBody>
      </p:sp>
      <p:sp>
        <p:nvSpPr>
          <p:cNvPr id="1582" name="Google Shape;1582;p32"/>
          <p:cNvSpPr txBox="1"/>
          <p:nvPr>
            <p:ph type="title"/>
          </p:nvPr>
        </p:nvSpPr>
        <p:spPr>
          <a:xfrm>
            <a:off x="3131650" y="955275"/>
            <a:ext cx="3894300" cy="476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000">
                <a:solidFill>
                  <a:srgbClr val="19BBD5"/>
                </a:solidFill>
              </a:rPr>
              <a:t>Conclusion</a:t>
            </a:r>
            <a:endParaRPr b="1" sz="3000">
              <a:solidFill>
                <a:srgbClr val="19BBD5"/>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86" name="Shape 1586"/>
        <p:cNvGrpSpPr/>
        <p:nvPr/>
      </p:nvGrpSpPr>
      <p:grpSpPr>
        <a:xfrm>
          <a:off x="0" y="0"/>
          <a:ext cx="0" cy="0"/>
          <a:chOff x="0" y="0"/>
          <a:chExt cx="0" cy="0"/>
        </a:xfrm>
      </p:grpSpPr>
      <p:pic>
        <p:nvPicPr>
          <p:cNvPr id="1587" name="Google Shape;1587;p33"/>
          <p:cNvPicPr preferRelativeResize="0"/>
          <p:nvPr/>
        </p:nvPicPr>
        <p:blipFill rotWithShape="1">
          <a:blip r:embed="rId3">
            <a:alphaModFix/>
          </a:blip>
          <a:srcRect b="9763" l="0" r="26432" t="0"/>
          <a:stretch/>
        </p:blipFill>
        <p:spPr>
          <a:xfrm>
            <a:off x="0" y="-52400"/>
            <a:ext cx="9144000" cy="5195901"/>
          </a:xfrm>
          <a:prstGeom prst="rect">
            <a:avLst/>
          </a:prstGeom>
          <a:noFill/>
          <a:ln>
            <a:noFill/>
          </a:ln>
        </p:spPr>
      </p:pic>
      <p:sp>
        <p:nvSpPr>
          <p:cNvPr id="1588" name="Google Shape;1588;p33"/>
          <p:cNvSpPr txBox="1"/>
          <p:nvPr>
            <p:ph type="title"/>
          </p:nvPr>
        </p:nvSpPr>
        <p:spPr>
          <a:xfrm>
            <a:off x="1732700" y="1735600"/>
            <a:ext cx="4944300" cy="645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rgbClr val="000000"/>
                </a:solidFill>
              </a:rPr>
              <a:t>Questions</a:t>
            </a:r>
            <a:endParaRPr>
              <a:solidFill>
                <a:srgbClr val="000000"/>
              </a:solidFill>
            </a:endParaRPr>
          </a:p>
          <a:p>
            <a:pPr indent="0" lvl="0" marL="0" rtl="0" algn="l">
              <a:spcBef>
                <a:spcPts val="0"/>
              </a:spcBef>
              <a:spcAft>
                <a:spcPts val="0"/>
              </a:spcAft>
              <a:buNone/>
            </a:pPr>
            <a:r>
              <a:t/>
            </a:r>
            <a:endParaRPr/>
          </a:p>
        </p:txBody>
      </p:sp>
      <p:sp>
        <p:nvSpPr>
          <p:cNvPr id="1589" name="Google Shape;1589;p33"/>
          <p:cNvSpPr txBox="1"/>
          <p:nvPr>
            <p:ph idx="1" type="body"/>
          </p:nvPr>
        </p:nvSpPr>
        <p:spPr>
          <a:xfrm>
            <a:off x="236350" y="842425"/>
            <a:ext cx="8520600" cy="3302700"/>
          </a:xfrm>
          <a:prstGeom prst="rect">
            <a:avLst/>
          </a:prstGeom>
        </p:spPr>
        <p:txBody>
          <a:bodyPr anchorCtr="0" anchor="ctr" bIns="91425" lIns="91425" spcFirstLastPara="1" rIns="91425" wrap="square" tIns="91425">
            <a:noAutofit/>
          </a:bodyPr>
          <a:lstStyle/>
          <a:p>
            <a:pPr indent="0" lvl="0" marL="0" rtl="0" algn="ctr">
              <a:spcBef>
                <a:spcPts val="600"/>
              </a:spcBef>
              <a:spcAft>
                <a:spcPts val="0"/>
              </a:spcAft>
              <a:buNone/>
            </a:pPr>
            <a:r>
              <a:rPr lang="en" sz="4800">
                <a:solidFill>
                  <a:srgbClr val="000000"/>
                </a:solidFill>
                <a:latin typeface="Georgia"/>
                <a:ea typeface="Georgia"/>
                <a:cs typeface="Georgia"/>
                <a:sym typeface="Georgia"/>
              </a:rPr>
              <a:t>Thank You</a:t>
            </a:r>
            <a:endParaRPr sz="4800">
              <a:solidFill>
                <a:srgbClr val="000000"/>
              </a:solidFill>
              <a:latin typeface="Georgia"/>
              <a:ea typeface="Georgia"/>
              <a:cs typeface="Georgia"/>
              <a:sym typeface="Georgia"/>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34" name="Shape 1434"/>
        <p:cNvGrpSpPr/>
        <p:nvPr/>
      </p:nvGrpSpPr>
      <p:grpSpPr>
        <a:xfrm>
          <a:off x="0" y="0"/>
          <a:ext cx="0" cy="0"/>
          <a:chOff x="0" y="0"/>
          <a:chExt cx="0" cy="0"/>
        </a:xfrm>
      </p:grpSpPr>
      <p:sp>
        <p:nvSpPr>
          <p:cNvPr id="1435" name="Google Shape;1435;p14"/>
          <p:cNvSpPr txBox="1"/>
          <p:nvPr>
            <p:ph idx="1" type="body"/>
          </p:nvPr>
        </p:nvSpPr>
        <p:spPr>
          <a:xfrm>
            <a:off x="694175" y="1788525"/>
            <a:ext cx="5544300" cy="2582400"/>
          </a:xfrm>
          <a:prstGeom prst="rect">
            <a:avLst/>
          </a:prstGeom>
          <a:ln>
            <a:noFill/>
          </a:ln>
        </p:spPr>
        <p:txBody>
          <a:bodyPr anchorCtr="0" anchor="t" bIns="91425" lIns="91425" spcFirstLastPara="1" rIns="91425" wrap="square" tIns="91425">
            <a:noAutofit/>
          </a:bodyPr>
          <a:lstStyle/>
          <a:p>
            <a:pPr indent="0" lvl="0" marL="0" rtl="0" algn="l">
              <a:spcBef>
                <a:spcPts val="600"/>
              </a:spcBef>
              <a:spcAft>
                <a:spcPts val="0"/>
              </a:spcAft>
              <a:buClr>
                <a:schemeClr val="dk1"/>
              </a:buClr>
              <a:buSzPts val="1100"/>
              <a:buFont typeface="Arial"/>
              <a:buNone/>
            </a:pPr>
            <a:r>
              <a:rPr b="1" lang="en" sz="1800">
                <a:solidFill>
                  <a:srgbClr val="07D8CB"/>
                </a:solidFill>
                <a:latin typeface="Georgia"/>
                <a:ea typeface="Georgia"/>
                <a:cs typeface="Georgia"/>
                <a:sym typeface="Georgia"/>
              </a:rPr>
              <a:t>A Buoy. Where is it? What data it collects?</a:t>
            </a:r>
            <a:endParaRPr b="1" sz="1800">
              <a:solidFill>
                <a:srgbClr val="07D8CB"/>
              </a:solidFill>
              <a:latin typeface="Georgia"/>
              <a:ea typeface="Georgia"/>
              <a:cs typeface="Georgia"/>
              <a:sym typeface="Georgia"/>
            </a:endParaRPr>
          </a:p>
          <a:p>
            <a:pPr indent="-342900" lvl="0" marL="457200" rtl="0" algn="l">
              <a:spcBef>
                <a:spcPts val="600"/>
              </a:spcBef>
              <a:spcAft>
                <a:spcPts val="0"/>
              </a:spcAft>
              <a:buClr>
                <a:srgbClr val="C6DAEC"/>
              </a:buClr>
              <a:buSzPts val="1800"/>
              <a:buFont typeface="Georgia"/>
              <a:buChar char="●"/>
            </a:pPr>
            <a:r>
              <a:rPr lang="en" sz="1800">
                <a:solidFill>
                  <a:srgbClr val="C6DAEC"/>
                </a:solidFill>
                <a:latin typeface="Georgia"/>
                <a:ea typeface="Georgia"/>
                <a:cs typeface="Georgia"/>
                <a:sym typeface="Georgia"/>
              </a:rPr>
              <a:t>Zonal Winds (West-East); Meridional Winds(South-North)</a:t>
            </a:r>
            <a:endParaRPr sz="1800">
              <a:solidFill>
                <a:srgbClr val="C6DAEC"/>
              </a:solidFill>
              <a:latin typeface="Georgia"/>
              <a:ea typeface="Georgia"/>
              <a:cs typeface="Georgia"/>
              <a:sym typeface="Georgia"/>
            </a:endParaRPr>
          </a:p>
          <a:p>
            <a:pPr indent="-342900" lvl="0" marL="457200" rtl="0" algn="l">
              <a:spcBef>
                <a:spcPts val="0"/>
              </a:spcBef>
              <a:spcAft>
                <a:spcPts val="0"/>
              </a:spcAft>
              <a:buClr>
                <a:srgbClr val="C6DAEC"/>
              </a:buClr>
              <a:buSzPts val="1800"/>
              <a:buFont typeface="Georgia"/>
              <a:buChar char="●"/>
            </a:pPr>
            <a:r>
              <a:rPr lang="en" sz="1800">
                <a:solidFill>
                  <a:srgbClr val="C6DAEC"/>
                </a:solidFill>
                <a:latin typeface="Georgia"/>
                <a:ea typeface="Georgia"/>
                <a:cs typeface="Georgia"/>
                <a:sym typeface="Georgia"/>
              </a:rPr>
              <a:t>Humidity</a:t>
            </a:r>
            <a:endParaRPr sz="1800">
              <a:solidFill>
                <a:srgbClr val="C6DAEC"/>
              </a:solidFill>
              <a:latin typeface="Georgia"/>
              <a:ea typeface="Georgia"/>
              <a:cs typeface="Georgia"/>
              <a:sym typeface="Georgia"/>
            </a:endParaRPr>
          </a:p>
          <a:p>
            <a:pPr indent="-342900" lvl="0" marL="457200" rtl="0" algn="l">
              <a:spcBef>
                <a:spcPts val="0"/>
              </a:spcBef>
              <a:spcAft>
                <a:spcPts val="0"/>
              </a:spcAft>
              <a:buClr>
                <a:srgbClr val="C6DAEC"/>
              </a:buClr>
              <a:buSzPts val="1800"/>
              <a:buFont typeface="Georgia"/>
              <a:buChar char="●"/>
            </a:pPr>
            <a:r>
              <a:rPr lang="en" sz="1800">
                <a:solidFill>
                  <a:srgbClr val="C6DAEC"/>
                </a:solidFill>
                <a:latin typeface="Georgia"/>
                <a:ea typeface="Georgia"/>
                <a:cs typeface="Georgia"/>
                <a:sym typeface="Georgia"/>
              </a:rPr>
              <a:t>Air Temperature; Sea Surface Temperature;</a:t>
            </a:r>
            <a:endParaRPr sz="1800">
              <a:solidFill>
                <a:srgbClr val="C6DAEC"/>
              </a:solidFill>
              <a:latin typeface="Georgia"/>
              <a:ea typeface="Georgia"/>
              <a:cs typeface="Georgia"/>
              <a:sym typeface="Georgia"/>
            </a:endParaRPr>
          </a:p>
          <a:p>
            <a:pPr indent="-342900" lvl="0" marL="457200" rtl="0" algn="l">
              <a:spcBef>
                <a:spcPts val="0"/>
              </a:spcBef>
              <a:spcAft>
                <a:spcPts val="0"/>
              </a:spcAft>
              <a:buClr>
                <a:srgbClr val="C6DAEC"/>
              </a:buClr>
              <a:buSzPts val="1800"/>
              <a:buFont typeface="Georgia"/>
              <a:buChar char="●"/>
            </a:pPr>
            <a:r>
              <a:rPr lang="en" sz="1800">
                <a:solidFill>
                  <a:srgbClr val="C6DAEC"/>
                </a:solidFill>
                <a:latin typeface="Georgia"/>
                <a:ea typeface="Georgia"/>
                <a:cs typeface="Georgia"/>
                <a:sym typeface="Georgia"/>
              </a:rPr>
              <a:t>Date/Location</a:t>
            </a:r>
            <a:endParaRPr sz="1800">
              <a:solidFill>
                <a:srgbClr val="C6DAEC"/>
              </a:solidFill>
              <a:latin typeface="Georgia"/>
              <a:ea typeface="Georgia"/>
              <a:cs typeface="Georgia"/>
              <a:sym typeface="Georgia"/>
            </a:endParaRPr>
          </a:p>
          <a:p>
            <a:pPr indent="0" lvl="0" marL="0" rtl="0" algn="l">
              <a:spcBef>
                <a:spcPts val="600"/>
              </a:spcBef>
              <a:spcAft>
                <a:spcPts val="0"/>
              </a:spcAft>
              <a:buNone/>
            </a:pPr>
            <a:r>
              <a:rPr lang="en" sz="1800">
                <a:solidFill>
                  <a:srgbClr val="07D8CB"/>
                </a:solidFill>
                <a:latin typeface="Georgia"/>
                <a:ea typeface="Georgia"/>
                <a:cs typeface="Georgia"/>
                <a:sym typeface="Georgia"/>
              </a:rPr>
              <a:t>Tropical Ocean Global Atmosphere Program (TOGA)</a:t>
            </a:r>
            <a:endParaRPr sz="1800">
              <a:solidFill>
                <a:srgbClr val="07D8CB"/>
              </a:solidFill>
              <a:latin typeface="Georgia"/>
              <a:ea typeface="Georgia"/>
              <a:cs typeface="Georgia"/>
              <a:sym typeface="Georgia"/>
            </a:endParaRPr>
          </a:p>
          <a:p>
            <a:pPr indent="0" lvl="0" marL="457200" rtl="0" algn="l">
              <a:spcBef>
                <a:spcPts val="600"/>
              </a:spcBef>
              <a:spcAft>
                <a:spcPts val="0"/>
              </a:spcAft>
              <a:buNone/>
            </a:pPr>
            <a:r>
              <a:t/>
            </a:r>
            <a:endParaRPr sz="1800">
              <a:latin typeface="Georgia"/>
              <a:ea typeface="Georgia"/>
              <a:cs typeface="Georgia"/>
              <a:sym typeface="Georgia"/>
            </a:endParaRPr>
          </a:p>
          <a:p>
            <a:pPr indent="0" lvl="0" marL="0" rtl="0" algn="l">
              <a:spcBef>
                <a:spcPts val="600"/>
              </a:spcBef>
              <a:spcAft>
                <a:spcPts val="0"/>
              </a:spcAft>
              <a:buClr>
                <a:schemeClr val="dk1"/>
              </a:buClr>
              <a:buSzPts val="1100"/>
              <a:buFont typeface="Arial"/>
              <a:buNone/>
            </a:pPr>
            <a:r>
              <a:rPr lang="en" sz="1800">
                <a:latin typeface="Georgia"/>
                <a:ea typeface="Georgia"/>
                <a:cs typeface="Georgia"/>
                <a:sym typeface="Georgia"/>
              </a:rPr>
              <a:t>Charlie                   the smart guy found it:)</a:t>
            </a:r>
            <a:endParaRPr sz="1800">
              <a:latin typeface="Georgia"/>
              <a:ea typeface="Georgia"/>
              <a:cs typeface="Georgia"/>
              <a:sym typeface="Georgia"/>
            </a:endParaRPr>
          </a:p>
          <a:p>
            <a:pPr indent="0" lvl="0" marL="0" rtl="0" algn="l">
              <a:spcBef>
                <a:spcPts val="600"/>
              </a:spcBef>
              <a:spcAft>
                <a:spcPts val="0"/>
              </a:spcAft>
              <a:buNone/>
            </a:pPr>
            <a:r>
              <a:t/>
            </a:r>
            <a:endParaRPr sz="1800">
              <a:solidFill>
                <a:srgbClr val="000000"/>
              </a:solidFill>
              <a:latin typeface="Georgia"/>
              <a:ea typeface="Georgia"/>
              <a:cs typeface="Georgia"/>
              <a:sym typeface="Georgia"/>
            </a:endParaRPr>
          </a:p>
          <a:p>
            <a:pPr indent="0" lvl="0" marL="914400" rtl="0" algn="l">
              <a:spcBef>
                <a:spcPts val="600"/>
              </a:spcBef>
              <a:spcAft>
                <a:spcPts val="0"/>
              </a:spcAft>
              <a:buNone/>
            </a:pPr>
            <a:r>
              <a:t/>
            </a:r>
            <a:endParaRPr sz="1800">
              <a:solidFill>
                <a:srgbClr val="000000"/>
              </a:solidFill>
            </a:endParaRPr>
          </a:p>
        </p:txBody>
      </p:sp>
      <p:pic>
        <p:nvPicPr>
          <p:cNvPr id="1436" name="Google Shape;1436;p14"/>
          <p:cNvPicPr preferRelativeResize="0"/>
          <p:nvPr/>
        </p:nvPicPr>
        <p:blipFill>
          <a:blip r:embed="rId3">
            <a:alphaModFix/>
          </a:blip>
          <a:stretch>
            <a:fillRect/>
          </a:stretch>
        </p:blipFill>
        <p:spPr>
          <a:xfrm>
            <a:off x="6133675" y="2867350"/>
            <a:ext cx="2770634" cy="1728216"/>
          </a:xfrm>
          <a:prstGeom prst="rect">
            <a:avLst/>
          </a:prstGeom>
          <a:noFill/>
          <a:ln>
            <a:noFill/>
          </a:ln>
        </p:spPr>
      </p:pic>
      <p:pic>
        <p:nvPicPr>
          <p:cNvPr id="1437" name="Google Shape;1437;p14"/>
          <p:cNvPicPr preferRelativeResize="0"/>
          <p:nvPr/>
        </p:nvPicPr>
        <p:blipFill>
          <a:blip r:embed="rId4">
            <a:alphaModFix/>
          </a:blip>
          <a:stretch>
            <a:fillRect/>
          </a:stretch>
        </p:blipFill>
        <p:spPr>
          <a:xfrm>
            <a:off x="6134500" y="804225"/>
            <a:ext cx="2770632" cy="1728216"/>
          </a:xfrm>
          <a:prstGeom prst="rect">
            <a:avLst/>
          </a:prstGeom>
          <a:noFill/>
          <a:ln>
            <a:noFill/>
          </a:ln>
        </p:spPr>
      </p:pic>
      <p:sp>
        <p:nvSpPr>
          <p:cNvPr id="1438" name="Google Shape;1438;p14"/>
          <p:cNvSpPr txBox="1"/>
          <p:nvPr>
            <p:ph type="title"/>
          </p:nvPr>
        </p:nvSpPr>
        <p:spPr>
          <a:xfrm>
            <a:off x="2293450" y="471575"/>
            <a:ext cx="4944300" cy="1493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3000">
                <a:solidFill>
                  <a:srgbClr val="19BBD5"/>
                </a:solidFill>
              </a:rPr>
              <a:t>Buoys &amp; TOGA </a:t>
            </a:r>
            <a:endParaRPr b="1" sz="3000">
              <a:solidFill>
                <a:srgbClr val="19BBD5"/>
              </a:solidFill>
            </a:endParaRPr>
          </a:p>
          <a:p>
            <a:pPr indent="0" lvl="0" marL="0" rtl="0" algn="l">
              <a:spcBef>
                <a:spcPts val="0"/>
              </a:spcBef>
              <a:spcAft>
                <a:spcPts val="0"/>
              </a:spcAft>
              <a:buNone/>
            </a:pPr>
            <a:r>
              <a:t/>
            </a:r>
            <a:endParaRPr b="1" sz="3000">
              <a:solidFill>
                <a:srgbClr val="19BBD5"/>
              </a:solidFill>
            </a:endParaRPr>
          </a:p>
        </p:txBody>
      </p:sp>
      <p:pic>
        <p:nvPicPr>
          <p:cNvPr id="1439" name="Google Shape;1439;p14"/>
          <p:cNvPicPr preferRelativeResize="0"/>
          <p:nvPr/>
        </p:nvPicPr>
        <p:blipFill>
          <a:blip r:embed="rId5">
            <a:alphaModFix/>
          </a:blip>
          <a:stretch>
            <a:fillRect/>
          </a:stretch>
        </p:blipFill>
        <p:spPr>
          <a:xfrm>
            <a:off x="1684901" y="4317350"/>
            <a:ext cx="734824" cy="7074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43" name="Shape 1443"/>
        <p:cNvGrpSpPr/>
        <p:nvPr/>
      </p:nvGrpSpPr>
      <p:grpSpPr>
        <a:xfrm>
          <a:off x="0" y="0"/>
          <a:ext cx="0" cy="0"/>
          <a:chOff x="0" y="0"/>
          <a:chExt cx="0" cy="0"/>
        </a:xfrm>
      </p:grpSpPr>
      <p:pic>
        <p:nvPicPr>
          <p:cNvPr id="1444" name="Google Shape;1444;p15"/>
          <p:cNvPicPr preferRelativeResize="0"/>
          <p:nvPr/>
        </p:nvPicPr>
        <p:blipFill>
          <a:blip r:embed="rId3">
            <a:alphaModFix/>
          </a:blip>
          <a:stretch>
            <a:fillRect/>
          </a:stretch>
        </p:blipFill>
        <p:spPr>
          <a:xfrm>
            <a:off x="4263375" y="2168474"/>
            <a:ext cx="4699725" cy="2047150"/>
          </a:xfrm>
          <a:prstGeom prst="rect">
            <a:avLst/>
          </a:prstGeom>
          <a:noFill/>
          <a:ln>
            <a:noFill/>
          </a:ln>
        </p:spPr>
      </p:pic>
      <p:sp>
        <p:nvSpPr>
          <p:cNvPr id="1445" name="Google Shape;1445;p15"/>
          <p:cNvSpPr txBox="1"/>
          <p:nvPr>
            <p:ph type="title"/>
          </p:nvPr>
        </p:nvSpPr>
        <p:spPr>
          <a:xfrm>
            <a:off x="2293450" y="471575"/>
            <a:ext cx="4944300" cy="1493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000">
                <a:solidFill>
                  <a:srgbClr val="19BBD5"/>
                </a:solidFill>
              </a:rPr>
              <a:t>Data Preparation</a:t>
            </a:r>
            <a:endParaRPr sz="3000">
              <a:solidFill>
                <a:srgbClr val="19BBD5"/>
              </a:solidFill>
            </a:endParaRPr>
          </a:p>
          <a:p>
            <a:pPr indent="0" lvl="0" marL="0" rtl="0" algn="l">
              <a:spcBef>
                <a:spcPts val="0"/>
              </a:spcBef>
              <a:spcAft>
                <a:spcPts val="0"/>
              </a:spcAft>
              <a:buNone/>
            </a:pPr>
            <a:r>
              <a:t/>
            </a:r>
            <a:endParaRPr b="1" sz="3000">
              <a:solidFill>
                <a:srgbClr val="19BBD5"/>
              </a:solidFill>
            </a:endParaRPr>
          </a:p>
        </p:txBody>
      </p:sp>
      <p:sp>
        <p:nvSpPr>
          <p:cNvPr id="1446" name="Google Shape;1446;p15"/>
          <p:cNvSpPr txBox="1"/>
          <p:nvPr>
            <p:ph idx="1" type="body"/>
          </p:nvPr>
        </p:nvSpPr>
        <p:spPr>
          <a:xfrm>
            <a:off x="437300" y="2102725"/>
            <a:ext cx="5244900" cy="2885700"/>
          </a:xfrm>
          <a:prstGeom prst="rect">
            <a:avLst/>
          </a:prstGeom>
          <a:ln>
            <a:noFill/>
          </a:ln>
        </p:spPr>
        <p:txBody>
          <a:bodyPr anchorCtr="0" anchor="t" bIns="91425" lIns="91425" spcFirstLastPara="1" rIns="91425" wrap="square" tIns="91425">
            <a:noAutofit/>
          </a:bodyPr>
          <a:lstStyle/>
          <a:p>
            <a:pPr indent="-342900" lvl="0" marL="457200" rtl="0" algn="l">
              <a:spcBef>
                <a:spcPts val="600"/>
              </a:spcBef>
              <a:spcAft>
                <a:spcPts val="0"/>
              </a:spcAft>
              <a:buClr>
                <a:srgbClr val="FFFFFF"/>
              </a:buClr>
              <a:buSzPts val="1800"/>
              <a:buFont typeface="Georgia"/>
              <a:buChar char="●"/>
            </a:pPr>
            <a:r>
              <a:rPr lang="en" sz="1800">
                <a:latin typeface="Georgia"/>
                <a:ea typeface="Georgia"/>
                <a:cs typeface="Georgia"/>
                <a:sym typeface="Georgia"/>
              </a:rPr>
              <a:t>From </a:t>
            </a:r>
            <a:r>
              <a:rPr lang="en" sz="1800">
                <a:latin typeface="Georgia"/>
                <a:ea typeface="Georgia"/>
                <a:cs typeface="Georgia"/>
                <a:sym typeface="Georgia"/>
              </a:rPr>
              <a:t>1980 to 1998</a:t>
            </a:r>
            <a:endParaRPr sz="1800">
              <a:latin typeface="Georgia"/>
              <a:ea typeface="Georgia"/>
              <a:cs typeface="Georgia"/>
              <a:sym typeface="Georgia"/>
            </a:endParaRPr>
          </a:p>
          <a:p>
            <a:pPr indent="-342900" lvl="0" marL="457200" rtl="0" algn="l">
              <a:spcBef>
                <a:spcPts val="0"/>
              </a:spcBef>
              <a:spcAft>
                <a:spcPts val="0"/>
              </a:spcAft>
              <a:buClr>
                <a:srgbClr val="FFFFFF"/>
              </a:buClr>
              <a:buSzPts val="1800"/>
              <a:buFont typeface="Georgia"/>
              <a:buChar char="●"/>
            </a:pPr>
            <a:r>
              <a:rPr lang="en" sz="1800">
                <a:latin typeface="Georgia"/>
                <a:ea typeface="Georgia"/>
                <a:cs typeface="Georgia"/>
                <a:sym typeface="Georgia"/>
              </a:rPr>
              <a:t>Label buoys </a:t>
            </a:r>
            <a:endParaRPr sz="1800">
              <a:latin typeface="Georgia"/>
              <a:ea typeface="Georgia"/>
              <a:cs typeface="Georgia"/>
              <a:sym typeface="Georgia"/>
            </a:endParaRPr>
          </a:p>
          <a:p>
            <a:pPr indent="-342900" lvl="0" marL="457200" rtl="0" algn="l">
              <a:spcBef>
                <a:spcPts val="0"/>
              </a:spcBef>
              <a:spcAft>
                <a:spcPts val="0"/>
              </a:spcAft>
              <a:buClr>
                <a:srgbClr val="FFFFFF"/>
              </a:buClr>
              <a:buSzPts val="1800"/>
              <a:buFont typeface="Georgia"/>
              <a:buChar char="●"/>
            </a:pPr>
            <a:r>
              <a:rPr lang="en" sz="1800">
                <a:latin typeface="Georgia"/>
                <a:ea typeface="Georgia"/>
                <a:cs typeface="Georgia"/>
                <a:sym typeface="Georgia"/>
              </a:rPr>
              <a:t>72 buoys</a:t>
            </a:r>
            <a:endParaRPr sz="1800">
              <a:latin typeface="Georgia"/>
              <a:ea typeface="Georgia"/>
              <a:cs typeface="Georgia"/>
              <a:sym typeface="Georgia"/>
            </a:endParaRPr>
          </a:p>
          <a:p>
            <a:pPr indent="-342900" lvl="0" marL="457200" rtl="0" algn="l">
              <a:spcBef>
                <a:spcPts val="0"/>
              </a:spcBef>
              <a:spcAft>
                <a:spcPts val="0"/>
              </a:spcAft>
              <a:buClr>
                <a:srgbClr val="FFFFFF"/>
              </a:buClr>
              <a:buSzPts val="1800"/>
              <a:buFont typeface="Georgia"/>
              <a:buChar char="●"/>
            </a:pPr>
            <a:r>
              <a:rPr lang="en" sz="1800">
                <a:latin typeface="Georgia"/>
                <a:ea typeface="Georgia"/>
                <a:cs typeface="Georgia"/>
                <a:sym typeface="Georgia"/>
              </a:rPr>
              <a:t>Missing not at Random (MNAR)</a:t>
            </a:r>
            <a:endParaRPr sz="1800">
              <a:latin typeface="Georgia"/>
              <a:ea typeface="Georgia"/>
              <a:cs typeface="Georgia"/>
              <a:sym typeface="Georgia"/>
            </a:endParaRPr>
          </a:p>
          <a:p>
            <a:pPr indent="-342900" lvl="0" marL="457200" rtl="0" algn="l">
              <a:spcBef>
                <a:spcPts val="0"/>
              </a:spcBef>
              <a:spcAft>
                <a:spcPts val="0"/>
              </a:spcAft>
              <a:buClr>
                <a:srgbClr val="FFFFFF"/>
              </a:buClr>
              <a:buSzPts val="1800"/>
              <a:buFont typeface="Georgia"/>
              <a:buChar char="●"/>
            </a:pPr>
            <a:r>
              <a:rPr lang="en" sz="1800">
                <a:latin typeface="Georgia"/>
                <a:ea typeface="Georgia"/>
                <a:cs typeface="Georgia"/>
                <a:sym typeface="Georgia"/>
              </a:rPr>
              <a:t>Selected Top 2</a:t>
            </a:r>
            <a:endParaRPr sz="1800">
              <a:latin typeface="Georgia"/>
              <a:ea typeface="Georgia"/>
              <a:cs typeface="Georgia"/>
              <a:sym typeface="Georgia"/>
            </a:endParaRPr>
          </a:p>
          <a:p>
            <a:pPr indent="-342900" lvl="1" marL="914400" rtl="0" algn="l">
              <a:spcBef>
                <a:spcPts val="0"/>
              </a:spcBef>
              <a:spcAft>
                <a:spcPts val="0"/>
              </a:spcAft>
              <a:buSzPts val="1800"/>
              <a:buFont typeface="Georgia"/>
              <a:buChar char="○"/>
            </a:pPr>
            <a:r>
              <a:rPr lang="en" sz="1800">
                <a:latin typeface="Georgia"/>
                <a:ea typeface="Georgia"/>
                <a:cs typeface="Georgia"/>
                <a:sym typeface="Georgia"/>
              </a:rPr>
              <a:t>Buoy 2</a:t>
            </a:r>
            <a:endParaRPr sz="1800">
              <a:latin typeface="Georgia"/>
              <a:ea typeface="Georgia"/>
              <a:cs typeface="Georgia"/>
              <a:sym typeface="Georgia"/>
            </a:endParaRPr>
          </a:p>
          <a:p>
            <a:pPr indent="-342900" lvl="1" marL="914400" rtl="0" algn="l">
              <a:spcBef>
                <a:spcPts val="0"/>
              </a:spcBef>
              <a:spcAft>
                <a:spcPts val="0"/>
              </a:spcAft>
              <a:buSzPts val="1800"/>
              <a:buFont typeface="Georgia"/>
              <a:buChar char="○"/>
            </a:pPr>
            <a:r>
              <a:rPr lang="en" sz="1800">
                <a:latin typeface="Georgia"/>
                <a:ea typeface="Georgia"/>
                <a:cs typeface="Georgia"/>
                <a:sym typeface="Georgia"/>
              </a:rPr>
              <a:t>Buoy 48</a:t>
            </a:r>
            <a:endParaRPr sz="1800">
              <a:latin typeface="Georgia"/>
              <a:ea typeface="Georgia"/>
              <a:cs typeface="Georgia"/>
              <a:sym typeface="Georgia"/>
            </a:endParaRPr>
          </a:p>
          <a:p>
            <a:pPr indent="0" lvl="0" marL="0" rtl="0" algn="l">
              <a:spcBef>
                <a:spcPts val="600"/>
              </a:spcBef>
              <a:spcAft>
                <a:spcPts val="0"/>
              </a:spcAft>
              <a:buNone/>
            </a:pPr>
            <a:r>
              <a:t/>
            </a:r>
            <a:endParaRPr sz="18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44"/>
                                        </p:tgtEl>
                                        <p:attrNameLst>
                                          <p:attrName>style.visibility</p:attrName>
                                        </p:attrNameLst>
                                      </p:cBhvr>
                                      <p:to>
                                        <p:strVal val="visible"/>
                                      </p:to>
                                    </p:set>
                                    <p:animEffect filter="fade" transition="in">
                                      <p:cBhvr>
                                        <p:cTn dur="1000"/>
                                        <p:tgtEl>
                                          <p:spTgt spid="144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50" name="Shape 1450"/>
        <p:cNvGrpSpPr/>
        <p:nvPr/>
      </p:nvGrpSpPr>
      <p:grpSpPr>
        <a:xfrm>
          <a:off x="0" y="0"/>
          <a:ext cx="0" cy="0"/>
          <a:chOff x="0" y="0"/>
          <a:chExt cx="0" cy="0"/>
        </a:xfrm>
      </p:grpSpPr>
      <p:pic>
        <p:nvPicPr>
          <p:cNvPr id="1451" name="Google Shape;1451;p16"/>
          <p:cNvPicPr preferRelativeResize="0"/>
          <p:nvPr/>
        </p:nvPicPr>
        <p:blipFill>
          <a:blip r:embed="rId3">
            <a:alphaModFix/>
          </a:blip>
          <a:stretch>
            <a:fillRect/>
          </a:stretch>
        </p:blipFill>
        <p:spPr>
          <a:xfrm>
            <a:off x="1439125" y="2785863"/>
            <a:ext cx="2194560" cy="2103120"/>
          </a:xfrm>
          <a:prstGeom prst="rect">
            <a:avLst/>
          </a:prstGeom>
          <a:noFill/>
          <a:ln>
            <a:noFill/>
          </a:ln>
        </p:spPr>
      </p:pic>
      <p:pic>
        <p:nvPicPr>
          <p:cNvPr id="1452" name="Google Shape;1452;p16"/>
          <p:cNvPicPr preferRelativeResize="0"/>
          <p:nvPr/>
        </p:nvPicPr>
        <p:blipFill>
          <a:blip r:embed="rId4">
            <a:alphaModFix/>
          </a:blip>
          <a:stretch>
            <a:fillRect/>
          </a:stretch>
        </p:blipFill>
        <p:spPr>
          <a:xfrm>
            <a:off x="3715600" y="2776338"/>
            <a:ext cx="2190750" cy="2105025"/>
          </a:xfrm>
          <a:prstGeom prst="rect">
            <a:avLst/>
          </a:prstGeom>
          <a:noFill/>
          <a:ln>
            <a:noFill/>
          </a:ln>
        </p:spPr>
      </p:pic>
      <p:sp>
        <p:nvSpPr>
          <p:cNvPr id="1453" name="Google Shape;1453;p16"/>
          <p:cNvSpPr txBox="1"/>
          <p:nvPr>
            <p:ph idx="1" type="body"/>
          </p:nvPr>
        </p:nvSpPr>
        <p:spPr>
          <a:xfrm>
            <a:off x="1123100" y="1645525"/>
            <a:ext cx="4204200" cy="395100"/>
          </a:xfrm>
          <a:prstGeom prst="rect">
            <a:avLst/>
          </a:prstGeom>
          <a:ln>
            <a:noFill/>
          </a:ln>
        </p:spPr>
        <p:txBody>
          <a:bodyPr anchorCtr="0" anchor="t" bIns="91425" lIns="91425" spcFirstLastPara="1" rIns="91425" wrap="square" tIns="91425">
            <a:noAutofit/>
          </a:bodyPr>
          <a:lstStyle/>
          <a:p>
            <a:pPr indent="-342900" lvl="0" marL="457200" rtl="0" algn="l">
              <a:spcBef>
                <a:spcPts val="600"/>
              </a:spcBef>
              <a:spcAft>
                <a:spcPts val="0"/>
              </a:spcAft>
              <a:buClr>
                <a:srgbClr val="FFFFFF"/>
              </a:buClr>
              <a:buSzPts val="1800"/>
              <a:buFont typeface="Georgia"/>
              <a:buChar char="●"/>
            </a:pPr>
            <a:r>
              <a:rPr lang="en" sz="1800">
                <a:latin typeface="Georgia"/>
                <a:ea typeface="Georgia"/>
                <a:cs typeface="Georgia"/>
                <a:sym typeface="Georgia"/>
              </a:rPr>
              <a:t>Similar weather patterns</a:t>
            </a:r>
            <a:endParaRPr sz="1800">
              <a:latin typeface="Georgia"/>
              <a:ea typeface="Georgia"/>
              <a:cs typeface="Georgia"/>
              <a:sym typeface="Georgia"/>
            </a:endParaRPr>
          </a:p>
        </p:txBody>
      </p:sp>
      <p:sp>
        <p:nvSpPr>
          <p:cNvPr id="1454" name="Google Shape;1454;p16"/>
          <p:cNvSpPr txBox="1"/>
          <p:nvPr>
            <p:ph type="title"/>
          </p:nvPr>
        </p:nvSpPr>
        <p:spPr>
          <a:xfrm>
            <a:off x="2293450" y="471575"/>
            <a:ext cx="4944300" cy="1493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000">
                <a:solidFill>
                  <a:srgbClr val="19BBD5"/>
                </a:solidFill>
              </a:rPr>
              <a:t>Descriptive statistics</a:t>
            </a:r>
            <a:endParaRPr sz="3000">
              <a:solidFill>
                <a:srgbClr val="19BBD5"/>
              </a:solidFill>
            </a:endParaRPr>
          </a:p>
          <a:p>
            <a:pPr indent="0" lvl="0" marL="0" rtl="0" algn="l">
              <a:spcBef>
                <a:spcPts val="0"/>
              </a:spcBef>
              <a:spcAft>
                <a:spcPts val="0"/>
              </a:spcAft>
              <a:buNone/>
            </a:pPr>
            <a:r>
              <a:t/>
            </a:r>
            <a:endParaRPr b="1" sz="3000">
              <a:solidFill>
                <a:srgbClr val="19BBD5"/>
              </a:solidFill>
            </a:endParaRPr>
          </a:p>
        </p:txBody>
      </p:sp>
      <p:sp>
        <p:nvSpPr>
          <p:cNvPr id="1455" name="Google Shape;1455;p16"/>
          <p:cNvSpPr txBox="1"/>
          <p:nvPr/>
        </p:nvSpPr>
        <p:spPr>
          <a:xfrm>
            <a:off x="1131250" y="1901625"/>
            <a:ext cx="5752500" cy="7770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600"/>
              </a:spcBef>
              <a:spcAft>
                <a:spcPts val="0"/>
              </a:spcAft>
              <a:buClr>
                <a:srgbClr val="FFFFFF"/>
              </a:buClr>
              <a:buSzPts val="1800"/>
              <a:buFont typeface="Georgia"/>
              <a:buChar char="●"/>
            </a:pPr>
            <a:r>
              <a:rPr lang="en" sz="1800">
                <a:solidFill>
                  <a:srgbClr val="C6DAEC"/>
                </a:solidFill>
                <a:latin typeface="Georgia"/>
                <a:ea typeface="Georgia"/>
                <a:cs typeface="Georgia"/>
                <a:sym typeface="Georgia"/>
              </a:rPr>
              <a:t>High correlations among predictors</a:t>
            </a:r>
            <a:endParaRPr sz="1800">
              <a:solidFill>
                <a:srgbClr val="C6DAEC"/>
              </a:solidFill>
              <a:latin typeface="Georgia"/>
              <a:ea typeface="Georgia"/>
              <a:cs typeface="Georgia"/>
              <a:sym typeface="Georgia"/>
            </a:endParaRPr>
          </a:p>
          <a:p>
            <a:pPr indent="-317500" lvl="0" marL="457200" rtl="0" algn="l">
              <a:lnSpc>
                <a:spcPct val="115000"/>
              </a:lnSpc>
              <a:spcBef>
                <a:spcPts val="0"/>
              </a:spcBef>
              <a:spcAft>
                <a:spcPts val="0"/>
              </a:spcAft>
              <a:buClr>
                <a:srgbClr val="FFFFFF"/>
              </a:buClr>
              <a:buSzPts val="1400"/>
              <a:buFont typeface="Muli"/>
              <a:buChar char="●"/>
            </a:pPr>
            <a:r>
              <a:rPr lang="en" sz="1800">
                <a:solidFill>
                  <a:srgbClr val="C6DAEC"/>
                </a:solidFill>
                <a:latin typeface="Georgia"/>
                <a:ea typeface="Georgia"/>
                <a:cs typeface="Georgia"/>
                <a:sym typeface="Georgia"/>
              </a:rPr>
              <a:t>Buoy 48 located in warmer weathe</a:t>
            </a:r>
            <a:r>
              <a:rPr lang="en">
                <a:solidFill>
                  <a:srgbClr val="C6DAEC"/>
                </a:solidFill>
                <a:latin typeface="Muli"/>
                <a:ea typeface="Muli"/>
                <a:cs typeface="Muli"/>
                <a:sym typeface="Muli"/>
              </a:rPr>
              <a:t>r</a:t>
            </a:r>
            <a:endParaRPr>
              <a:solidFill>
                <a:srgbClr val="C6DAEC"/>
              </a:solidFill>
              <a:latin typeface="Muli"/>
              <a:ea typeface="Muli"/>
              <a:cs typeface="Muli"/>
              <a:sym typeface="Muli"/>
            </a:endParaRPr>
          </a:p>
          <a:p>
            <a:pPr indent="0" lvl="0" marL="0" rtl="0" algn="l">
              <a:spcBef>
                <a:spcPts val="600"/>
              </a:spcBef>
              <a:spcAft>
                <a:spcPts val="0"/>
              </a:spcAft>
              <a:buClr>
                <a:schemeClr val="dk1"/>
              </a:buClr>
              <a:buSzPts val="1100"/>
              <a:buFont typeface="Arial"/>
              <a:buNone/>
            </a:pPr>
            <a:r>
              <a:t/>
            </a:r>
            <a:endParaRPr>
              <a:solidFill>
                <a:srgbClr val="C6DAEC"/>
              </a:solidFill>
              <a:latin typeface="Muli"/>
              <a:ea typeface="Muli"/>
              <a:cs typeface="Muli"/>
              <a:sym typeface="Muli"/>
            </a:endParaRPr>
          </a:p>
          <a:p>
            <a:pPr indent="0" lvl="0" marL="0" rtl="0" algn="l">
              <a:spcBef>
                <a:spcPts val="0"/>
              </a:spcBef>
              <a:spcAft>
                <a:spcPts val="0"/>
              </a:spcAft>
              <a:buNone/>
            </a:pPr>
            <a:r>
              <a:t/>
            </a:r>
            <a:endParaRPr>
              <a:latin typeface="Muli"/>
              <a:ea typeface="Muli"/>
              <a:cs typeface="Muli"/>
              <a:sym typeface="Mul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55"/>
                                        </p:tgtEl>
                                        <p:attrNameLst>
                                          <p:attrName>style.visibility</p:attrName>
                                        </p:attrNameLst>
                                      </p:cBhvr>
                                      <p:to>
                                        <p:strVal val="visible"/>
                                      </p:to>
                                    </p:set>
                                    <p:animEffect filter="fade" transition="in">
                                      <p:cBhvr>
                                        <p:cTn dur="1000"/>
                                        <p:tgtEl>
                                          <p:spTgt spid="145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52"/>
                                        </p:tgtEl>
                                        <p:attrNameLst>
                                          <p:attrName>style.visibility</p:attrName>
                                        </p:attrNameLst>
                                      </p:cBhvr>
                                      <p:to>
                                        <p:strVal val="visible"/>
                                      </p:to>
                                    </p:set>
                                    <p:animEffect filter="fade" transition="in">
                                      <p:cBhvr>
                                        <p:cTn dur="1000"/>
                                        <p:tgtEl>
                                          <p:spTgt spid="1452"/>
                                        </p:tgtEl>
                                      </p:cBhvr>
                                    </p:animEffect>
                                  </p:childTnLst>
                                </p:cTn>
                              </p:par>
                              <p:par>
                                <p:cTn fill="hold" nodeType="withEffect" presetClass="entr" presetID="10" presetSubtype="0">
                                  <p:stCondLst>
                                    <p:cond delay="0"/>
                                  </p:stCondLst>
                                  <p:childTnLst>
                                    <p:set>
                                      <p:cBhvr>
                                        <p:cTn dur="1" fill="hold">
                                          <p:stCondLst>
                                            <p:cond delay="0"/>
                                          </p:stCondLst>
                                        </p:cTn>
                                        <p:tgtEl>
                                          <p:spTgt spid="1451"/>
                                        </p:tgtEl>
                                        <p:attrNameLst>
                                          <p:attrName>style.visibility</p:attrName>
                                        </p:attrNameLst>
                                      </p:cBhvr>
                                      <p:to>
                                        <p:strVal val="visible"/>
                                      </p:to>
                                    </p:set>
                                    <p:animEffect filter="fade" transition="in">
                                      <p:cBhvr>
                                        <p:cTn dur="1000"/>
                                        <p:tgtEl>
                                          <p:spTgt spid="145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59" name="Shape 1459"/>
        <p:cNvGrpSpPr/>
        <p:nvPr/>
      </p:nvGrpSpPr>
      <p:grpSpPr>
        <a:xfrm>
          <a:off x="0" y="0"/>
          <a:ext cx="0" cy="0"/>
          <a:chOff x="0" y="0"/>
          <a:chExt cx="0" cy="0"/>
        </a:xfrm>
      </p:grpSpPr>
      <p:sp>
        <p:nvSpPr>
          <p:cNvPr id="1460" name="Google Shape;1460;p17"/>
          <p:cNvSpPr txBox="1"/>
          <p:nvPr>
            <p:ph type="title"/>
          </p:nvPr>
        </p:nvSpPr>
        <p:spPr>
          <a:xfrm>
            <a:off x="1732700" y="1735600"/>
            <a:ext cx="4944300" cy="645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000">
                <a:solidFill>
                  <a:srgbClr val="19BBD5"/>
                </a:solidFill>
              </a:rPr>
              <a:t>Model Comparison</a:t>
            </a:r>
            <a:endParaRPr sz="3000">
              <a:solidFill>
                <a:srgbClr val="19BBD5"/>
              </a:solidFill>
            </a:endParaRPr>
          </a:p>
        </p:txBody>
      </p:sp>
      <p:pic>
        <p:nvPicPr>
          <p:cNvPr id="1461" name="Google Shape;1461;p17"/>
          <p:cNvPicPr preferRelativeResize="0"/>
          <p:nvPr/>
        </p:nvPicPr>
        <p:blipFill>
          <a:blip r:embed="rId3">
            <a:alphaModFix/>
          </a:blip>
          <a:stretch>
            <a:fillRect/>
          </a:stretch>
        </p:blipFill>
        <p:spPr>
          <a:xfrm>
            <a:off x="1409800" y="1682775"/>
            <a:ext cx="5596701" cy="1256125"/>
          </a:xfrm>
          <a:prstGeom prst="rect">
            <a:avLst/>
          </a:prstGeom>
          <a:noFill/>
          <a:ln>
            <a:noFill/>
          </a:ln>
        </p:spPr>
      </p:pic>
      <p:pic>
        <p:nvPicPr>
          <p:cNvPr id="1462" name="Google Shape;1462;p17"/>
          <p:cNvPicPr preferRelativeResize="0"/>
          <p:nvPr/>
        </p:nvPicPr>
        <p:blipFill>
          <a:blip r:embed="rId4">
            <a:alphaModFix/>
          </a:blip>
          <a:stretch>
            <a:fillRect/>
          </a:stretch>
        </p:blipFill>
        <p:spPr>
          <a:xfrm>
            <a:off x="1148225" y="3845350"/>
            <a:ext cx="6568628" cy="785525"/>
          </a:xfrm>
          <a:prstGeom prst="rect">
            <a:avLst/>
          </a:prstGeom>
          <a:noFill/>
          <a:ln>
            <a:noFill/>
          </a:ln>
        </p:spPr>
      </p:pic>
      <p:sp>
        <p:nvSpPr>
          <p:cNvPr id="1463" name="Google Shape;1463;p17"/>
          <p:cNvSpPr txBox="1"/>
          <p:nvPr>
            <p:ph idx="1" type="body"/>
          </p:nvPr>
        </p:nvSpPr>
        <p:spPr>
          <a:xfrm>
            <a:off x="1732700" y="2847950"/>
            <a:ext cx="4944300" cy="686100"/>
          </a:xfrm>
          <a:prstGeom prst="rect">
            <a:avLst/>
          </a:prstGeom>
        </p:spPr>
        <p:txBody>
          <a:bodyPr anchorCtr="0" anchor="t" bIns="91425" lIns="91425" spcFirstLastPara="1" rIns="91425" wrap="square" tIns="91425">
            <a:noAutofit/>
          </a:bodyPr>
          <a:lstStyle/>
          <a:p>
            <a:pPr indent="0" lvl="0" marL="0" rtl="0" algn="ctr">
              <a:spcBef>
                <a:spcPts val="600"/>
              </a:spcBef>
              <a:spcAft>
                <a:spcPts val="0"/>
              </a:spcAft>
              <a:buNone/>
            </a:pPr>
            <a:r>
              <a:rPr lang="en" sz="3000">
                <a:solidFill>
                  <a:srgbClr val="19BBD5"/>
                </a:solidFill>
              </a:rPr>
              <a:t> </a:t>
            </a:r>
            <a:r>
              <a:rPr b="1" lang="en" sz="6000">
                <a:solidFill>
                  <a:srgbClr val="19BBD5"/>
                </a:solidFill>
                <a:latin typeface="Impact"/>
                <a:ea typeface="Impact"/>
                <a:cs typeface="Impact"/>
                <a:sym typeface="Impact"/>
              </a:rPr>
              <a:t>VS</a:t>
            </a:r>
            <a:endParaRPr b="1" sz="6000">
              <a:solidFill>
                <a:srgbClr val="19BBD5"/>
              </a:solidFill>
              <a:latin typeface="Impact"/>
              <a:ea typeface="Impact"/>
              <a:cs typeface="Impact"/>
              <a:sym typeface="Impact"/>
            </a:endParaRPr>
          </a:p>
        </p:txBody>
      </p:sp>
      <p:sp>
        <p:nvSpPr>
          <p:cNvPr id="1464" name="Google Shape;1464;p17"/>
          <p:cNvSpPr txBox="1"/>
          <p:nvPr>
            <p:ph type="title"/>
          </p:nvPr>
        </p:nvSpPr>
        <p:spPr>
          <a:xfrm>
            <a:off x="2293450" y="471575"/>
            <a:ext cx="4944300" cy="1493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3000">
                <a:solidFill>
                  <a:srgbClr val="19BBD5"/>
                </a:solidFill>
              </a:rPr>
              <a:t>Model Comparison</a:t>
            </a:r>
            <a:endParaRPr b="1" sz="3000">
              <a:solidFill>
                <a:srgbClr val="19BBD5"/>
              </a:solidFill>
            </a:endParaRPr>
          </a:p>
          <a:p>
            <a:pPr indent="0" lvl="0" marL="0" rtl="0" algn="l">
              <a:spcBef>
                <a:spcPts val="0"/>
              </a:spcBef>
              <a:spcAft>
                <a:spcPts val="0"/>
              </a:spcAft>
              <a:buNone/>
            </a:pPr>
            <a:r>
              <a:t/>
            </a:r>
            <a:endParaRPr b="1" sz="3000">
              <a:solidFill>
                <a:srgbClr val="19BBD5"/>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63"/>
                                        </p:tgtEl>
                                        <p:attrNameLst>
                                          <p:attrName>style.visibility</p:attrName>
                                        </p:attrNameLst>
                                      </p:cBhvr>
                                      <p:to>
                                        <p:strVal val="visible"/>
                                      </p:to>
                                    </p:set>
                                    <p:animEffect filter="fade" transition="in">
                                      <p:cBhvr>
                                        <p:cTn dur="1000"/>
                                        <p:tgtEl>
                                          <p:spTgt spid="146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1468" name="Shape 1468"/>
        <p:cNvGrpSpPr/>
        <p:nvPr/>
      </p:nvGrpSpPr>
      <p:grpSpPr>
        <a:xfrm>
          <a:off x="0" y="0"/>
          <a:ext cx="0" cy="0"/>
          <a:chOff x="0" y="0"/>
          <a:chExt cx="0" cy="0"/>
        </a:xfrm>
      </p:grpSpPr>
      <p:sp>
        <p:nvSpPr>
          <p:cNvPr id="1469" name="Google Shape;1469;p18"/>
          <p:cNvSpPr txBox="1"/>
          <p:nvPr>
            <p:ph type="ctrTitle"/>
          </p:nvPr>
        </p:nvSpPr>
        <p:spPr>
          <a:xfrm>
            <a:off x="2391700" y="2316700"/>
            <a:ext cx="3420600" cy="10377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3000">
                <a:latin typeface="Georgia"/>
                <a:ea typeface="Georgia"/>
                <a:cs typeface="Georgia"/>
                <a:sym typeface="Georgia"/>
              </a:rPr>
              <a:t>Round 1:  </a:t>
            </a:r>
            <a:r>
              <a:rPr lang="en" sz="3000">
                <a:latin typeface="Georgia"/>
                <a:ea typeface="Georgia"/>
                <a:cs typeface="Georgia"/>
                <a:sym typeface="Georgia"/>
              </a:rPr>
              <a:t>Linear Regression</a:t>
            </a:r>
            <a:endParaRPr sz="3000">
              <a:latin typeface="Georgia"/>
              <a:ea typeface="Georgia"/>
              <a:cs typeface="Georgia"/>
              <a:sym typeface="Georgia"/>
            </a:endParaRPr>
          </a:p>
        </p:txBody>
      </p:sp>
      <p:sp>
        <p:nvSpPr>
          <p:cNvPr id="1470" name="Google Shape;1470;p18"/>
          <p:cNvSpPr txBox="1"/>
          <p:nvPr/>
        </p:nvSpPr>
        <p:spPr>
          <a:xfrm>
            <a:off x="409575" y="1676400"/>
            <a:ext cx="2067000" cy="1771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800"/>
              <a:buFont typeface="Arial"/>
              <a:buNone/>
            </a:pPr>
            <a:r>
              <a:rPr b="1" i="0" lang="en" sz="4800" u="none" cap="none" strike="noStrike">
                <a:solidFill>
                  <a:srgbClr val="FFFFFF"/>
                </a:solidFill>
                <a:latin typeface="Nixie One"/>
                <a:ea typeface="Nixie One"/>
                <a:cs typeface="Nixie One"/>
                <a:sym typeface="Nixie One"/>
              </a:rPr>
              <a:t>1</a:t>
            </a:r>
            <a:endParaRPr b="1" i="0" sz="1400" u="none" cap="none" strike="noStrike">
              <a:solidFill>
                <a:srgbClr val="FFFFFF"/>
              </a:solidFill>
              <a:latin typeface="Arial"/>
              <a:ea typeface="Arial"/>
              <a:cs typeface="Arial"/>
              <a:sym typeface="Arial"/>
            </a:endParaRPr>
          </a:p>
        </p:txBody>
      </p:sp>
      <p:sp>
        <p:nvSpPr>
          <p:cNvPr id="1471" name="Google Shape;1471;p18"/>
          <p:cNvSpPr txBox="1"/>
          <p:nvPr/>
        </p:nvSpPr>
        <p:spPr>
          <a:xfrm>
            <a:off x="5311225" y="878225"/>
            <a:ext cx="3066600" cy="5667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rgbClr val="19BBD5"/>
              </a:buClr>
              <a:buSzPts val="1800"/>
              <a:buFont typeface="Georgia"/>
              <a:buChar char="●"/>
            </a:pPr>
            <a:r>
              <a:rPr lang="en" sz="1800">
                <a:solidFill>
                  <a:srgbClr val="19BBD5"/>
                </a:solidFill>
                <a:latin typeface="Georgia"/>
                <a:ea typeface="Georgia"/>
                <a:cs typeface="Georgia"/>
                <a:sym typeface="Georgia"/>
              </a:rPr>
              <a:t>Buoy 2: 2,298 entrie</a:t>
            </a:r>
            <a:r>
              <a:rPr lang="en" sz="1800">
                <a:solidFill>
                  <a:srgbClr val="C6DAEC"/>
                </a:solidFill>
                <a:latin typeface="Georgia"/>
                <a:ea typeface="Georgia"/>
                <a:cs typeface="Georgia"/>
                <a:sym typeface="Georgia"/>
              </a:rPr>
              <a:t>s</a:t>
            </a:r>
            <a:endParaRPr sz="1800">
              <a:solidFill>
                <a:srgbClr val="C6DAEC"/>
              </a:solidFill>
              <a:latin typeface="Georgia"/>
              <a:ea typeface="Georgia"/>
              <a:cs typeface="Georgia"/>
              <a:sym typeface="Georgia"/>
            </a:endParaRPr>
          </a:p>
        </p:txBody>
      </p:sp>
      <p:sp>
        <p:nvSpPr>
          <p:cNvPr id="1472" name="Google Shape;1472;p18"/>
          <p:cNvSpPr txBox="1"/>
          <p:nvPr/>
        </p:nvSpPr>
        <p:spPr>
          <a:xfrm>
            <a:off x="5311225" y="1353475"/>
            <a:ext cx="3319500" cy="3924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rgbClr val="19BBD5"/>
              </a:buClr>
              <a:buSzPts val="1800"/>
              <a:buFont typeface="Georgia"/>
              <a:buChar char="●"/>
            </a:pPr>
            <a:r>
              <a:rPr lang="en" sz="1800">
                <a:solidFill>
                  <a:srgbClr val="19BBD5"/>
                </a:solidFill>
                <a:latin typeface="Georgia"/>
                <a:ea typeface="Georgia"/>
                <a:cs typeface="Georgia"/>
                <a:sym typeface="Georgia"/>
              </a:rPr>
              <a:t>Target: sea surface temperature</a:t>
            </a:r>
            <a:endParaRPr sz="1800">
              <a:solidFill>
                <a:srgbClr val="19BBD5"/>
              </a:solidFill>
              <a:latin typeface="Georgia"/>
              <a:ea typeface="Georgia"/>
              <a:cs typeface="Georgia"/>
              <a:sym typeface="Georgia"/>
            </a:endParaRPr>
          </a:p>
        </p:txBody>
      </p:sp>
      <p:sp>
        <p:nvSpPr>
          <p:cNvPr id="1473" name="Google Shape;1473;p18"/>
          <p:cNvSpPr txBox="1"/>
          <p:nvPr/>
        </p:nvSpPr>
        <p:spPr>
          <a:xfrm>
            <a:off x="5311225" y="2090700"/>
            <a:ext cx="3632100" cy="20193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rgbClr val="19BBD5"/>
              </a:buClr>
              <a:buSzPts val="1800"/>
              <a:buFont typeface="Georgia"/>
              <a:buChar char="●"/>
            </a:pPr>
            <a:r>
              <a:rPr lang="en" sz="1800">
                <a:solidFill>
                  <a:srgbClr val="19BBD5"/>
                </a:solidFill>
                <a:latin typeface="Georgia"/>
                <a:ea typeface="Georgia"/>
                <a:cs typeface="Georgia"/>
                <a:sym typeface="Georgia"/>
              </a:rPr>
              <a:t>Predictors: </a:t>
            </a:r>
            <a:endParaRPr sz="1800">
              <a:solidFill>
                <a:srgbClr val="19BBD5"/>
              </a:solidFill>
              <a:latin typeface="Georgia"/>
              <a:ea typeface="Georgia"/>
              <a:cs typeface="Georgia"/>
              <a:sym typeface="Georgia"/>
            </a:endParaRPr>
          </a:p>
          <a:p>
            <a:pPr indent="-342900" lvl="1" marL="914400" rtl="0" algn="l">
              <a:spcBef>
                <a:spcPts val="0"/>
              </a:spcBef>
              <a:spcAft>
                <a:spcPts val="0"/>
              </a:spcAft>
              <a:buClr>
                <a:srgbClr val="19BBD5"/>
              </a:buClr>
              <a:buSzPts val="1800"/>
              <a:buFont typeface="Georgia"/>
              <a:buChar char="○"/>
            </a:pPr>
            <a:r>
              <a:rPr lang="en" sz="1800">
                <a:solidFill>
                  <a:srgbClr val="19BBD5"/>
                </a:solidFill>
                <a:latin typeface="Georgia"/>
                <a:ea typeface="Georgia"/>
                <a:cs typeface="Georgia"/>
                <a:sym typeface="Georgia"/>
              </a:rPr>
              <a:t>monthly dummies</a:t>
            </a:r>
            <a:endParaRPr sz="1800">
              <a:solidFill>
                <a:srgbClr val="19BBD5"/>
              </a:solidFill>
              <a:latin typeface="Georgia"/>
              <a:ea typeface="Georgia"/>
              <a:cs typeface="Georgia"/>
              <a:sym typeface="Georgia"/>
            </a:endParaRPr>
          </a:p>
          <a:p>
            <a:pPr indent="-342900" lvl="1" marL="914400" rtl="0" algn="l">
              <a:spcBef>
                <a:spcPts val="0"/>
              </a:spcBef>
              <a:spcAft>
                <a:spcPts val="0"/>
              </a:spcAft>
              <a:buClr>
                <a:srgbClr val="19BBD5"/>
              </a:buClr>
              <a:buSzPts val="1800"/>
              <a:buFont typeface="Georgia"/>
              <a:buChar char="○"/>
            </a:pPr>
            <a:r>
              <a:rPr lang="en" sz="1800">
                <a:solidFill>
                  <a:srgbClr val="19BBD5"/>
                </a:solidFill>
                <a:latin typeface="Georgia"/>
                <a:ea typeface="Georgia"/>
                <a:cs typeface="Georgia"/>
                <a:sym typeface="Georgia"/>
              </a:rPr>
              <a:t>zonal winds</a:t>
            </a:r>
            <a:endParaRPr sz="1800">
              <a:solidFill>
                <a:srgbClr val="19BBD5"/>
              </a:solidFill>
              <a:latin typeface="Georgia"/>
              <a:ea typeface="Georgia"/>
              <a:cs typeface="Georgia"/>
              <a:sym typeface="Georgia"/>
            </a:endParaRPr>
          </a:p>
          <a:p>
            <a:pPr indent="-342900" lvl="1" marL="914400" rtl="0" algn="l">
              <a:spcBef>
                <a:spcPts val="0"/>
              </a:spcBef>
              <a:spcAft>
                <a:spcPts val="0"/>
              </a:spcAft>
              <a:buClr>
                <a:srgbClr val="19BBD5"/>
              </a:buClr>
              <a:buSzPts val="1800"/>
              <a:buFont typeface="Georgia"/>
              <a:buChar char="○"/>
            </a:pPr>
            <a:r>
              <a:rPr lang="en" sz="1800">
                <a:solidFill>
                  <a:srgbClr val="19BBD5"/>
                </a:solidFill>
                <a:latin typeface="Georgia"/>
                <a:ea typeface="Georgia"/>
                <a:cs typeface="Georgia"/>
                <a:sym typeface="Georgia"/>
              </a:rPr>
              <a:t>meridional winds</a:t>
            </a:r>
            <a:endParaRPr sz="1800">
              <a:solidFill>
                <a:srgbClr val="19BBD5"/>
              </a:solidFill>
              <a:latin typeface="Georgia"/>
              <a:ea typeface="Georgia"/>
              <a:cs typeface="Georgia"/>
              <a:sym typeface="Georgia"/>
            </a:endParaRPr>
          </a:p>
          <a:p>
            <a:pPr indent="-342900" lvl="1" marL="914400" rtl="0" algn="l">
              <a:spcBef>
                <a:spcPts val="0"/>
              </a:spcBef>
              <a:spcAft>
                <a:spcPts val="0"/>
              </a:spcAft>
              <a:buClr>
                <a:srgbClr val="19BBD5"/>
              </a:buClr>
              <a:buSzPts val="1800"/>
              <a:buFont typeface="Georgia"/>
              <a:buChar char="○"/>
            </a:pPr>
            <a:r>
              <a:rPr lang="en" sz="1800">
                <a:solidFill>
                  <a:srgbClr val="19BBD5"/>
                </a:solidFill>
                <a:latin typeface="Georgia"/>
                <a:ea typeface="Georgia"/>
                <a:cs typeface="Georgia"/>
                <a:sym typeface="Georgia"/>
              </a:rPr>
              <a:t>humidity</a:t>
            </a:r>
            <a:endParaRPr sz="1800">
              <a:solidFill>
                <a:srgbClr val="19BBD5"/>
              </a:solidFill>
              <a:latin typeface="Georgia"/>
              <a:ea typeface="Georgia"/>
              <a:cs typeface="Georgia"/>
              <a:sym typeface="Georgia"/>
            </a:endParaRPr>
          </a:p>
          <a:p>
            <a:pPr indent="-342900" lvl="1" marL="914400" rtl="0" algn="l">
              <a:spcBef>
                <a:spcPts val="0"/>
              </a:spcBef>
              <a:spcAft>
                <a:spcPts val="0"/>
              </a:spcAft>
              <a:buClr>
                <a:srgbClr val="19BBD5"/>
              </a:buClr>
              <a:buSzPts val="1800"/>
              <a:buFont typeface="Georgia"/>
              <a:buChar char="○"/>
            </a:pPr>
            <a:r>
              <a:rPr lang="en" sz="1800">
                <a:solidFill>
                  <a:srgbClr val="19BBD5"/>
                </a:solidFill>
                <a:latin typeface="Georgia"/>
                <a:ea typeface="Georgia"/>
                <a:cs typeface="Georgia"/>
                <a:sym typeface="Georgia"/>
              </a:rPr>
              <a:t>air temperature</a:t>
            </a:r>
            <a:endParaRPr sz="1800">
              <a:solidFill>
                <a:srgbClr val="19BBD5"/>
              </a:solidFill>
              <a:latin typeface="Georgia"/>
              <a:ea typeface="Georgia"/>
              <a:cs typeface="Georgia"/>
              <a:sym typeface="Georgia"/>
            </a:endParaRPr>
          </a:p>
          <a:p>
            <a:pPr indent="-342900" lvl="1" marL="914400" rtl="0" algn="l">
              <a:spcBef>
                <a:spcPts val="0"/>
              </a:spcBef>
              <a:spcAft>
                <a:spcPts val="0"/>
              </a:spcAft>
              <a:buClr>
                <a:srgbClr val="19BBD5"/>
              </a:buClr>
              <a:buSzPts val="1800"/>
              <a:buFont typeface="Georgia"/>
              <a:buChar char="○"/>
            </a:pPr>
            <a:r>
              <a:rPr lang="en" sz="1800">
                <a:solidFill>
                  <a:srgbClr val="19BBD5"/>
                </a:solidFill>
                <a:latin typeface="Georgia"/>
                <a:ea typeface="Georgia"/>
                <a:cs typeface="Georgia"/>
                <a:sym typeface="Georgia"/>
              </a:rPr>
              <a:t>interaction and squared terms.</a:t>
            </a:r>
            <a:endParaRPr sz="1800">
              <a:solidFill>
                <a:srgbClr val="19BBD5"/>
              </a:solidFill>
              <a:latin typeface="Georgia"/>
              <a:ea typeface="Georgia"/>
              <a:cs typeface="Georgia"/>
              <a:sym typeface="Georgi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471"/>
                                        </p:tgtEl>
                                        <p:attrNameLst>
                                          <p:attrName>style.visibility</p:attrName>
                                        </p:attrNameLst>
                                      </p:cBhvr>
                                      <p:to>
                                        <p:strVal val="visible"/>
                                      </p:to>
                                    </p:set>
                                    <p:anim calcmode="lin" valueType="num">
                                      <p:cBhvr additive="base">
                                        <p:cTn dur="1000"/>
                                        <p:tgtEl>
                                          <p:spTgt spid="1471"/>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472"/>
                                        </p:tgtEl>
                                        <p:attrNameLst>
                                          <p:attrName>style.visibility</p:attrName>
                                        </p:attrNameLst>
                                      </p:cBhvr>
                                      <p:to>
                                        <p:strVal val="visible"/>
                                      </p:to>
                                    </p:set>
                                    <p:anim calcmode="lin" valueType="num">
                                      <p:cBhvr additive="base">
                                        <p:cTn dur="1000"/>
                                        <p:tgtEl>
                                          <p:spTgt spid="1472"/>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473"/>
                                        </p:tgtEl>
                                        <p:attrNameLst>
                                          <p:attrName>style.visibility</p:attrName>
                                        </p:attrNameLst>
                                      </p:cBhvr>
                                      <p:to>
                                        <p:strVal val="visible"/>
                                      </p:to>
                                    </p:set>
                                    <p:anim calcmode="lin" valueType="num">
                                      <p:cBhvr additive="base">
                                        <p:cTn dur="1000"/>
                                        <p:tgtEl>
                                          <p:spTgt spid="1473"/>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77" name="Shape 1477"/>
        <p:cNvGrpSpPr/>
        <p:nvPr/>
      </p:nvGrpSpPr>
      <p:grpSpPr>
        <a:xfrm>
          <a:off x="0" y="0"/>
          <a:ext cx="0" cy="0"/>
          <a:chOff x="0" y="0"/>
          <a:chExt cx="0" cy="0"/>
        </a:xfrm>
      </p:grpSpPr>
      <p:pic>
        <p:nvPicPr>
          <p:cNvPr id="1478" name="Google Shape;1478;p19"/>
          <p:cNvPicPr preferRelativeResize="0"/>
          <p:nvPr/>
        </p:nvPicPr>
        <p:blipFill>
          <a:blip r:embed="rId3">
            <a:alphaModFix/>
          </a:blip>
          <a:stretch>
            <a:fillRect/>
          </a:stretch>
        </p:blipFill>
        <p:spPr>
          <a:xfrm>
            <a:off x="2206225" y="435075"/>
            <a:ext cx="4257401" cy="955540"/>
          </a:xfrm>
          <a:prstGeom prst="rect">
            <a:avLst/>
          </a:prstGeom>
          <a:noFill/>
          <a:ln>
            <a:noFill/>
          </a:ln>
        </p:spPr>
      </p:pic>
      <p:sp>
        <p:nvSpPr>
          <p:cNvPr id="1479" name="Google Shape;1479;p19"/>
          <p:cNvSpPr txBox="1"/>
          <p:nvPr/>
        </p:nvSpPr>
        <p:spPr>
          <a:xfrm>
            <a:off x="671275" y="3683100"/>
            <a:ext cx="7017900" cy="671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400">
                <a:solidFill>
                  <a:srgbClr val="C6DAEC"/>
                </a:solidFill>
                <a:latin typeface="Georgia"/>
                <a:ea typeface="Georgia"/>
                <a:cs typeface="Georgia"/>
                <a:sym typeface="Georgia"/>
              </a:rPr>
              <a:t>Adjusted R-squared: 0.9363	</a:t>
            </a:r>
            <a:endParaRPr sz="2400">
              <a:solidFill>
                <a:srgbClr val="C6DAEC"/>
              </a:solidFill>
              <a:latin typeface="Georgia"/>
              <a:ea typeface="Georgia"/>
              <a:cs typeface="Georgia"/>
              <a:sym typeface="Georgia"/>
            </a:endParaRPr>
          </a:p>
          <a:p>
            <a:pPr indent="0" lvl="0" marL="0" rtl="0" algn="l">
              <a:lnSpc>
                <a:spcPct val="115000"/>
              </a:lnSpc>
              <a:spcBef>
                <a:spcPts val="0"/>
              </a:spcBef>
              <a:spcAft>
                <a:spcPts val="0"/>
              </a:spcAft>
              <a:buNone/>
            </a:pPr>
            <a:r>
              <a:rPr lang="en" sz="2400">
                <a:solidFill>
                  <a:srgbClr val="C6DAEC"/>
                </a:solidFill>
                <a:latin typeface="Georgia"/>
                <a:ea typeface="Georgia"/>
                <a:cs typeface="Georgia"/>
                <a:sym typeface="Georgia"/>
              </a:rPr>
              <a:t>RMSE: 0.2673</a:t>
            </a:r>
            <a:endParaRPr sz="2400">
              <a:solidFill>
                <a:srgbClr val="C6DAEC"/>
              </a:solidFill>
              <a:latin typeface="Georgia"/>
              <a:ea typeface="Georgia"/>
              <a:cs typeface="Georgia"/>
              <a:sym typeface="Georgia"/>
            </a:endParaRPr>
          </a:p>
          <a:p>
            <a:pPr indent="0" lvl="0" marL="0" rtl="0" algn="l">
              <a:lnSpc>
                <a:spcPct val="100000"/>
              </a:lnSpc>
              <a:spcBef>
                <a:spcPts val="0"/>
              </a:spcBef>
              <a:spcAft>
                <a:spcPts val="0"/>
              </a:spcAft>
              <a:buNone/>
            </a:pPr>
            <a:r>
              <a:t/>
            </a:r>
            <a:endParaRPr sz="3000">
              <a:latin typeface="Georgia"/>
              <a:ea typeface="Georgia"/>
              <a:cs typeface="Georgia"/>
              <a:sym typeface="Georgia"/>
            </a:endParaRPr>
          </a:p>
        </p:txBody>
      </p:sp>
      <p:pic>
        <p:nvPicPr>
          <p:cNvPr id="1480" name="Google Shape;1480;p19"/>
          <p:cNvPicPr preferRelativeResize="0"/>
          <p:nvPr/>
        </p:nvPicPr>
        <p:blipFill>
          <a:blip r:embed="rId4">
            <a:alphaModFix/>
          </a:blip>
          <a:stretch>
            <a:fillRect/>
          </a:stretch>
        </p:blipFill>
        <p:spPr>
          <a:xfrm>
            <a:off x="819325" y="1565600"/>
            <a:ext cx="3752675" cy="1942500"/>
          </a:xfrm>
          <a:prstGeom prst="rect">
            <a:avLst/>
          </a:prstGeom>
          <a:noFill/>
          <a:ln>
            <a:noFill/>
          </a:ln>
        </p:spPr>
      </p:pic>
      <p:pic>
        <p:nvPicPr>
          <p:cNvPr id="1481" name="Google Shape;1481;p19"/>
          <p:cNvPicPr preferRelativeResize="0"/>
          <p:nvPr/>
        </p:nvPicPr>
        <p:blipFill>
          <a:blip r:embed="rId5">
            <a:alphaModFix/>
          </a:blip>
          <a:stretch>
            <a:fillRect/>
          </a:stretch>
        </p:blipFill>
        <p:spPr>
          <a:xfrm>
            <a:off x="4725575" y="1565613"/>
            <a:ext cx="3100046" cy="19425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79"/>
                                        </p:tgtEl>
                                        <p:attrNameLst>
                                          <p:attrName>style.visibility</p:attrName>
                                        </p:attrNameLst>
                                      </p:cBhvr>
                                      <p:to>
                                        <p:strVal val="visible"/>
                                      </p:to>
                                    </p:set>
                                    <p:animEffect filter="fade" transition="in">
                                      <p:cBhvr>
                                        <p:cTn dur="1000"/>
                                        <p:tgtEl>
                                          <p:spTgt spid="147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85" name="Shape 1485"/>
        <p:cNvGrpSpPr/>
        <p:nvPr/>
      </p:nvGrpSpPr>
      <p:grpSpPr>
        <a:xfrm>
          <a:off x="0" y="0"/>
          <a:ext cx="0" cy="0"/>
          <a:chOff x="0" y="0"/>
          <a:chExt cx="0" cy="0"/>
        </a:xfrm>
      </p:grpSpPr>
      <p:sp>
        <p:nvSpPr>
          <p:cNvPr id="1486" name="Google Shape;1486;p20"/>
          <p:cNvSpPr txBox="1"/>
          <p:nvPr/>
        </p:nvSpPr>
        <p:spPr>
          <a:xfrm>
            <a:off x="671275" y="3683100"/>
            <a:ext cx="7017900" cy="671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400">
                <a:solidFill>
                  <a:srgbClr val="C6DAEC"/>
                </a:solidFill>
                <a:latin typeface="Georgia"/>
                <a:ea typeface="Georgia"/>
                <a:cs typeface="Georgia"/>
                <a:sym typeface="Georgia"/>
              </a:rPr>
              <a:t>Adjusted R-squared: </a:t>
            </a:r>
            <a:r>
              <a:rPr lang="en" sz="2400">
                <a:solidFill>
                  <a:srgbClr val="C6DAEC"/>
                </a:solidFill>
                <a:latin typeface="Georgia"/>
                <a:ea typeface="Georgia"/>
                <a:cs typeface="Georgia"/>
                <a:sym typeface="Georgia"/>
              </a:rPr>
              <a:t>0.9323</a:t>
            </a:r>
            <a:endParaRPr sz="2400">
              <a:solidFill>
                <a:srgbClr val="C6DAEC"/>
              </a:solidFill>
              <a:latin typeface="Georgia"/>
              <a:ea typeface="Georgia"/>
              <a:cs typeface="Georgia"/>
              <a:sym typeface="Georgia"/>
            </a:endParaRPr>
          </a:p>
          <a:p>
            <a:pPr indent="0" lvl="0" marL="0" rtl="0" algn="l">
              <a:lnSpc>
                <a:spcPct val="115000"/>
              </a:lnSpc>
              <a:spcBef>
                <a:spcPts val="0"/>
              </a:spcBef>
              <a:spcAft>
                <a:spcPts val="0"/>
              </a:spcAft>
              <a:buNone/>
            </a:pPr>
            <a:r>
              <a:rPr lang="en" sz="2400">
                <a:solidFill>
                  <a:srgbClr val="C6DAEC"/>
                </a:solidFill>
                <a:latin typeface="Georgia"/>
                <a:ea typeface="Georgia"/>
                <a:cs typeface="Georgia"/>
                <a:sym typeface="Georgia"/>
              </a:rPr>
              <a:t>RMSE: </a:t>
            </a:r>
            <a:r>
              <a:rPr lang="en" sz="2400">
                <a:solidFill>
                  <a:srgbClr val="C6DAEC"/>
                </a:solidFill>
                <a:latin typeface="Georgia"/>
                <a:ea typeface="Georgia"/>
                <a:cs typeface="Georgia"/>
                <a:sym typeface="Georgia"/>
              </a:rPr>
              <a:t>0.2701</a:t>
            </a:r>
            <a:endParaRPr sz="2400">
              <a:solidFill>
                <a:srgbClr val="C6DAEC"/>
              </a:solidFill>
              <a:latin typeface="Georgia"/>
              <a:ea typeface="Georgia"/>
              <a:cs typeface="Georgia"/>
              <a:sym typeface="Georgia"/>
            </a:endParaRPr>
          </a:p>
          <a:p>
            <a:pPr indent="0" lvl="0" marL="0" rtl="0" algn="l">
              <a:lnSpc>
                <a:spcPct val="100000"/>
              </a:lnSpc>
              <a:spcBef>
                <a:spcPts val="0"/>
              </a:spcBef>
              <a:spcAft>
                <a:spcPts val="0"/>
              </a:spcAft>
              <a:buNone/>
            </a:pPr>
            <a:r>
              <a:t/>
            </a:r>
            <a:endParaRPr sz="3000">
              <a:latin typeface="Georgia"/>
              <a:ea typeface="Georgia"/>
              <a:cs typeface="Georgia"/>
              <a:sym typeface="Georgia"/>
            </a:endParaRPr>
          </a:p>
        </p:txBody>
      </p:sp>
      <p:pic>
        <p:nvPicPr>
          <p:cNvPr id="1487" name="Google Shape;1487;p20"/>
          <p:cNvPicPr preferRelativeResize="0"/>
          <p:nvPr/>
        </p:nvPicPr>
        <p:blipFill>
          <a:blip r:embed="rId3">
            <a:alphaModFix/>
          </a:blip>
          <a:stretch>
            <a:fillRect/>
          </a:stretch>
        </p:blipFill>
        <p:spPr>
          <a:xfrm>
            <a:off x="2194375" y="565525"/>
            <a:ext cx="6568628" cy="785525"/>
          </a:xfrm>
          <a:prstGeom prst="rect">
            <a:avLst/>
          </a:prstGeom>
          <a:noFill/>
          <a:ln>
            <a:noFill/>
          </a:ln>
        </p:spPr>
      </p:pic>
      <p:pic>
        <p:nvPicPr>
          <p:cNvPr id="1488" name="Google Shape;1488;p20"/>
          <p:cNvPicPr preferRelativeResize="0"/>
          <p:nvPr/>
        </p:nvPicPr>
        <p:blipFill>
          <a:blip r:embed="rId4">
            <a:alphaModFix/>
          </a:blip>
          <a:stretch>
            <a:fillRect/>
          </a:stretch>
        </p:blipFill>
        <p:spPr>
          <a:xfrm>
            <a:off x="4419475" y="1725213"/>
            <a:ext cx="3780150" cy="1859775"/>
          </a:xfrm>
          <a:prstGeom prst="rect">
            <a:avLst/>
          </a:prstGeom>
          <a:noFill/>
          <a:ln>
            <a:noFill/>
          </a:ln>
        </p:spPr>
      </p:pic>
      <p:pic>
        <p:nvPicPr>
          <p:cNvPr id="1489" name="Google Shape;1489;p20"/>
          <p:cNvPicPr preferRelativeResize="0"/>
          <p:nvPr/>
        </p:nvPicPr>
        <p:blipFill>
          <a:blip r:embed="rId5">
            <a:alphaModFix/>
          </a:blip>
          <a:stretch>
            <a:fillRect/>
          </a:stretch>
        </p:blipFill>
        <p:spPr>
          <a:xfrm>
            <a:off x="610775" y="1754400"/>
            <a:ext cx="3685500" cy="18014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86"/>
                                        </p:tgtEl>
                                        <p:attrNameLst>
                                          <p:attrName>style.visibility</p:attrName>
                                        </p:attrNameLst>
                                      </p:cBhvr>
                                      <p:to>
                                        <p:strVal val="visible"/>
                                      </p:to>
                                    </p:set>
                                    <p:animEffect filter="fade" transition="in">
                                      <p:cBhvr>
                                        <p:cTn dur="1000"/>
                                        <p:tgtEl>
                                          <p:spTgt spid="148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Imogen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